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3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4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5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908_F9076E1B.xml" ContentType="application/vnd.ms-powerpoint.comments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02" r:id="rId5"/>
    <p:sldMasterId id="2147483763" r:id="rId6"/>
    <p:sldMasterId id="2147483873" r:id="rId7"/>
    <p:sldMasterId id="2147483886" r:id="rId8"/>
    <p:sldMasterId id="2147483955" r:id="rId9"/>
  </p:sldMasterIdLst>
  <p:notesMasterIdLst>
    <p:notesMasterId r:id="rId19"/>
  </p:notesMasterIdLst>
  <p:sldIdLst>
    <p:sldId id="2868" r:id="rId10"/>
    <p:sldId id="2869" r:id="rId11"/>
    <p:sldId id="2867" r:id="rId12"/>
    <p:sldId id="2312" r:id="rId13"/>
    <p:sldId id="2956" r:id="rId14"/>
    <p:sldId id="260" r:id="rId15"/>
    <p:sldId id="2320" r:id="rId16"/>
    <p:sldId id="2960" r:id="rId17"/>
    <p:sldId id="26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1889B12-ADFE-DB26-4101-B6CFDB0BF823}" name="Erygina Yuliya" initials="EY" userId="S::y.erygina@ancor.ru::18a60148-6095-4b31-9b6a-61202706ff6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4D2E"/>
    <a:srgbClr val="2C3D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212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theme" Target="theme/theme1.xml"/></Relationships>
</file>

<file path=ppt/comments/modernComment_908_F9076E1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D6B339E-F4CC-4240-93FE-BCD34E2AEA79}" authorId="{E1889B12-ADFE-DB26-4101-B6CFDB0BF823}" created="2024-11-20T13:51:53.766">
    <pc:sldMkLst xmlns:pc="http://schemas.microsoft.com/office/powerpoint/2013/main/command">
      <pc:docMk/>
      <pc:sldMk cId="3599009176" sldId="2312"/>
    </pc:sldMkLst>
    <p188:txBody>
      <a:bodyPr/>
      <a:lstStyle/>
      <a:p>
        <a:r>
          <a:rPr lang="ru-RU"/>
          <a:t>Квалифицированный специалист по закупкам должен обладать очень широким спектром специальных знаний в юриспруденции, экономике, финансах и учёте, а также иметь профессиональный уровень отраслевых знаний. В ВУЗах страны до недавнего времени на основных программах не было специального обучения.  Вопрос подготовки кадров в сфере закупок перешел, фактически на уровень послевузовского допобразования (ДПО) и переподготовки кадров самим работодателем. В настоящее время обучение проводится в специализированных учебных центрах или институтах повышения квалификации и доп. образования при ВУЗах. У ведущих ЭТП (электронная тендерная площадка) есть специализированные подразделения, оказывающие образовательные услуги и продвигающие новые формы обучения и программы формирования и поддержки высокого уровня квалификации специалистов в сфере закупок. В ряде регионов запущены образовательные проекты по подготовке молодых специалистов для сферы закупок, в которых задействованы вузы, уполномоченные органы в сфере закупок и собственно площадки".
 Большинство работодателей делятся информацией о том, все, все-таки приходится обучать самостоятельно. Бади подход, работа плечом к плечу
Полное погружение и работа со своим внутренним клиентом, наставничество
Даешь сотруднику бади и он с ним идет рука об руку, процессы перенимаются
Система преемственности, поддерживать систему АРХИВАЦИИ!!!!- передачи дел, хендоффер, создание каталогов процесса относится к делопроизводству, при увольнении сотрудника – процессы и традиции теряются, регламенты стираются
ПРИМЕР от Линейного менеджера - Своим примером обучала, просили вовлекаться в процесс внутри компании, показывала свои подходы в работе, созвоны, если не получалось самостоятельно пообщаться с поставщиком- подключалась и вместе прорабатывали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B5EA4-ACFE-4C2A-BAA8-C6A916966FBE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2211C-C24B-4B74-8611-852232B5E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594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cs typeface="Calibri"/>
              </a:rPr>
              <a:t>Все колебания рынка</a:t>
            </a:r>
            <a:r>
              <a:rPr lang="en-US" dirty="0">
                <a:cs typeface="Calibri"/>
              </a:rPr>
              <a:t>,</a:t>
            </a:r>
            <a:r>
              <a:rPr lang="ru-RU" dirty="0">
                <a:cs typeface="Calibri"/>
              </a:rPr>
              <a:t> связанный с наймом</a:t>
            </a:r>
            <a:r>
              <a:rPr lang="en-US" dirty="0">
                <a:cs typeface="Calibri"/>
              </a:rPr>
              <a:t>,</a:t>
            </a:r>
            <a:r>
              <a:rPr lang="ru-RU" dirty="0">
                <a:cs typeface="Calibri"/>
              </a:rPr>
              <a:t> оттоком и дефицитом мы моментально ощущаем. Делимся с клиентами информацией по трендам различных  отраслей. Работаем по позициям в категорийных и операционных закупках</a:t>
            </a:r>
            <a:r>
              <a:rPr lang="en-US" dirty="0">
                <a:cs typeface="Calibri"/>
              </a:rPr>
              <a:t>,</a:t>
            </a:r>
            <a:r>
              <a:rPr lang="ru-RU" dirty="0">
                <a:cs typeface="Calibri"/>
              </a:rPr>
              <a:t> планировании</a:t>
            </a:r>
            <a:r>
              <a:rPr lang="en-US" dirty="0">
                <a:cs typeface="Calibri"/>
              </a:rPr>
              <a:t>,</a:t>
            </a:r>
            <a:r>
              <a:rPr lang="ru-RU" dirty="0">
                <a:cs typeface="Calibri"/>
              </a:rPr>
              <a:t> логистике. </a:t>
            </a:r>
            <a:endParaRPr lang="en-US" dirty="0"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D3D3-BC24-4D3F-8D65-41873DE112F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146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D3D3-BC24-4D3F-8D65-41873DE112F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468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Смена логистических маршрутов</a:t>
            </a:r>
            <a:r>
              <a:rPr lang="en-US" dirty="0"/>
              <a:t>,</a:t>
            </a:r>
            <a:r>
              <a:rPr lang="ru-RU" dirty="0"/>
              <a:t> демографический кризис</a:t>
            </a:r>
            <a:r>
              <a:rPr lang="en-US" dirty="0"/>
              <a:t>,</a:t>
            </a:r>
            <a:r>
              <a:rPr lang="ru-RU" dirty="0"/>
              <a:t> </a:t>
            </a:r>
            <a:r>
              <a:rPr lang="ru-RU" dirty="0" err="1"/>
              <a:t>децентализация</a:t>
            </a:r>
            <a:r>
              <a:rPr lang="ru-RU" dirty="0"/>
              <a:t>-про иностранные и бывшие иностранные компании</a:t>
            </a:r>
            <a:r>
              <a:rPr lang="en-US" dirty="0"/>
              <a:t>,</a:t>
            </a:r>
            <a:r>
              <a:rPr lang="ru-RU" dirty="0"/>
              <a:t> где по части некоторых категорий принимались решения на уровне </a:t>
            </a:r>
            <a:r>
              <a:rPr lang="en-US" dirty="0"/>
              <a:t>HQ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2211C-C24B-4B74-8611-852232B5E2D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450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Ситуация – </a:t>
            </a:r>
            <a:r>
              <a:rPr lang="ru-RU">
                <a:solidFill>
                  <a:schemeClr val="accent2"/>
                </a:solidFill>
              </a:rPr>
              <a:t>крупная </a:t>
            </a:r>
            <a:r>
              <a:rPr lang="en-US">
                <a:solidFill>
                  <a:schemeClr val="accent2"/>
                </a:solidFill>
              </a:rPr>
              <a:t>FMCG</a:t>
            </a:r>
            <a:r>
              <a:rPr lang="ru-RU">
                <a:solidFill>
                  <a:schemeClr val="accent2"/>
                </a:solidFill>
              </a:rPr>
              <a:t> компания</a:t>
            </a:r>
            <a:r>
              <a:rPr lang="en-US">
                <a:solidFill>
                  <a:schemeClr val="accent2"/>
                </a:solidFill>
              </a:rPr>
              <a:t>,</a:t>
            </a:r>
            <a:r>
              <a:rPr lang="ru-RU">
                <a:solidFill>
                  <a:schemeClr val="accent2"/>
                </a:solidFill>
              </a:rPr>
              <a:t> планируя усиление функции закупок по всей России</a:t>
            </a:r>
            <a:r>
              <a:rPr lang="en-US">
                <a:solidFill>
                  <a:schemeClr val="accent2"/>
                </a:solidFill>
              </a:rPr>
              <a:t>,</a:t>
            </a:r>
            <a:r>
              <a:rPr lang="ru-RU">
                <a:solidFill>
                  <a:schemeClr val="accent2"/>
                </a:solidFill>
              </a:rPr>
              <a:t> проанализировав внутренний и внешний доступный кадровый резерв (работные сайты</a:t>
            </a:r>
            <a:r>
              <a:rPr lang="en-US">
                <a:solidFill>
                  <a:schemeClr val="accent2"/>
                </a:solidFill>
              </a:rPr>
              <a:t>,</a:t>
            </a:r>
            <a:r>
              <a:rPr lang="ru-RU">
                <a:solidFill>
                  <a:schemeClr val="accent2"/>
                </a:solidFill>
              </a:rPr>
              <a:t> рекомендации </a:t>
            </a:r>
            <a:r>
              <a:rPr lang="ru-RU" err="1">
                <a:solidFill>
                  <a:schemeClr val="accent2"/>
                </a:solidFill>
              </a:rPr>
              <a:t>итд</a:t>
            </a:r>
            <a:r>
              <a:rPr lang="ru-RU">
                <a:solidFill>
                  <a:schemeClr val="accent2"/>
                </a:solidFill>
              </a:rPr>
              <a:t>) большую часть рынка кандидатов  знали</a:t>
            </a:r>
            <a:r>
              <a:rPr lang="en-US">
                <a:solidFill>
                  <a:schemeClr val="accent2"/>
                </a:solidFill>
              </a:rPr>
              <a:t>,</a:t>
            </a:r>
            <a:r>
              <a:rPr lang="ru-RU">
                <a:solidFill>
                  <a:schemeClr val="accent2"/>
                </a:solidFill>
              </a:rPr>
              <a:t> но они не соответствуют требованиям (профилю</a:t>
            </a:r>
            <a:r>
              <a:rPr lang="en-US">
                <a:solidFill>
                  <a:schemeClr val="accent2"/>
                </a:solidFill>
              </a:rPr>
              <a:t>,</a:t>
            </a:r>
            <a:r>
              <a:rPr lang="ru-RU">
                <a:solidFill>
                  <a:schemeClr val="accent2"/>
                </a:solidFill>
              </a:rPr>
              <a:t> задачам..). В конкурентах люди закрыты. С помощью Инструмента ТМ собрать внешний пул кандидатов-где и  кто работает</a:t>
            </a:r>
            <a:r>
              <a:rPr lang="en-US">
                <a:solidFill>
                  <a:schemeClr val="accent2"/>
                </a:solidFill>
              </a:rPr>
              <a:t>,</a:t>
            </a:r>
            <a:r>
              <a:rPr lang="ru-RU">
                <a:solidFill>
                  <a:schemeClr val="accent2"/>
                </a:solidFill>
              </a:rPr>
              <a:t> емкость рынка (по тем претендентам</a:t>
            </a:r>
            <a:r>
              <a:rPr lang="en-US">
                <a:solidFill>
                  <a:schemeClr val="accent2"/>
                </a:solidFill>
              </a:rPr>
              <a:t>,</a:t>
            </a:r>
            <a:r>
              <a:rPr lang="ru-RU">
                <a:solidFill>
                  <a:schemeClr val="accent2"/>
                </a:solidFill>
              </a:rPr>
              <a:t> которые не размещаются на работных сайтах </a:t>
            </a:r>
            <a:r>
              <a:rPr lang="en-US">
                <a:solidFill>
                  <a:schemeClr val="accent2"/>
                </a:solidFill>
              </a:rPr>
              <a:t>,</a:t>
            </a:r>
            <a:r>
              <a:rPr lang="ru-RU">
                <a:solidFill>
                  <a:schemeClr val="accent2"/>
                </a:solidFill>
              </a:rPr>
              <a:t> в базе </a:t>
            </a:r>
            <a:r>
              <a:rPr lang="ru-RU" err="1">
                <a:solidFill>
                  <a:schemeClr val="accent2"/>
                </a:solidFill>
              </a:rPr>
              <a:t>АНКОРа</a:t>
            </a:r>
            <a:r>
              <a:rPr lang="ru-RU">
                <a:solidFill>
                  <a:schemeClr val="accent2"/>
                </a:solidFill>
              </a:rPr>
              <a:t> резюме 10-15 летней давности). Состав тех людей</a:t>
            </a:r>
            <a:r>
              <a:rPr lang="en-US">
                <a:solidFill>
                  <a:schemeClr val="accent2"/>
                </a:solidFill>
              </a:rPr>
              <a:t>,</a:t>
            </a:r>
            <a:r>
              <a:rPr lang="ru-RU">
                <a:solidFill>
                  <a:schemeClr val="accent2"/>
                </a:solidFill>
              </a:rPr>
              <a:t> понять мотивацию на переход и ожидания сравнить с текущими условиями. Косвенно понять насколько в регионах есть люди</a:t>
            </a:r>
            <a:r>
              <a:rPr lang="en-US">
                <a:solidFill>
                  <a:schemeClr val="accent2"/>
                </a:solidFill>
              </a:rPr>
              <a:t>,</a:t>
            </a:r>
            <a:r>
              <a:rPr lang="ru-RU">
                <a:solidFill>
                  <a:schemeClr val="accent2"/>
                </a:solidFill>
              </a:rPr>
              <a:t> емкость</a:t>
            </a:r>
            <a:r>
              <a:rPr lang="en-US">
                <a:solidFill>
                  <a:schemeClr val="accent2"/>
                </a:solidFill>
              </a:rPr>
              <a:t>,</a:t>
            </a:r>
            <a:r>
              <a:rPr lang="ru-RU">
                <a:solidFill>
                  <a:schemeClr val="accent2"/>
                </a:solidFill>
              </a:rPr>
              <a:t> географию</a:t>
            </a:r>
            <a:r>
              <a:rPr lang="en-US">
                <a:solidFill>
                  <a:schemeClr val="accent2"/>
                </a:solidFill>
              </a:rPr>
              <a:t>,</a:t>
            </a:r>
            <a:r>
              <a:rPr lang="ru-RU">
                <a:solidFill>
                  <a:schemeClr val="accent2"/>
                </a:solidFill>
              </a:rPr>
              <a:t> готовность к релокации. </a:t>
            </a:r>
          </a:p>
          <a:p>
            <a:r>
              <a:rPr lang="ru-RU"/>
              <a:t>Цель </a:t>
            </a:r>
            <a:r>
              <a:rPr lang="ru-RU" err="1"/>
              <a:t>АНКОРа</a:t>
            </a:r>
            <a:r>
              <a:rPr lang="en-US"/>
              <a:t>:</a:t>
            </a:r>
            <a:r>
              <a:rPr lang="ru-RU"/>
              <a:t> провести исследование и сформировать список потенциальных претендентов по позициям уровня </a:t>
            </a:r>
            <a:r>
              <a:rPr lang="en-US"/>
              <a:t>Regional Direct </a:t>
            </a:r>
            <a:r>
              <a:rPr lang="en-US" err="1"/>
              <a:t>Soursing</a:t>
            </a:r>
            <a:r>
              <a:rPr lang="en-US"/>
              <a:t> Manager (milk ) </a:t>
            </a:r>
            <a:r>
              <a:rPr lang="ru-RU"/>
              <a:t>по техническому заданию Клиента</a:t>
            </a:r>
            <a:endParaRPr lang="ru-RU">
              <a:cs typeface="Calibri"/>
            </a:endParaRPr>
          </a:p>
          <a:p>
            <a:r>
              <a:rPr lang="ru-RU"/>
              <a:t>Задача бизнеса</a:t>
            </a:r>
            <a:r>
              <a:rPr lang="en-US"/>
              <a:t>:</a:t>
            </a:r>
            <a:r>
              <a:rPr lang="ru-RU"/>
              <a:t> Понять насколько условия по материальной и нематериальной мотивации сотрудников компании</a:t>
            </a:r>
            <a:r>
              <a:rPr lang="en-US"/>
              <a:t>,</a:t>
            </a:r>
            <a:r>
              <a:rPr lang="ru-RU"/>
              <a:t> испытывающей потребность в найме специалистов по закупкам разного уровня соответствуют условиям рынка труда</a:t>
            </a:r>
            <a:r>
              <a:rPr lang="en-US"/>
              <a:t>;</a:t>
            </a:r>
            <a:r>
              <a:rPr lang="ru-RU"/>
              <a:t> Сформировать карту поиска релевантных компаний</a:t>
            </a:r>
            <a:r>
              <a:rPr lang="en-US"/>
              <a:t>,</a:t>
            </a:r>
            <a:r>
              <a:rPr lang="ru-RU"/>
              <a:t> Понять емкость рынка кандидатского поля</a:t>
            </a:r>
            <a:r>
              <a:rPr lang="en-US"/>
              <a:t>;</a:t>
            </a:r>
            <a:r>
              <a:rPr lang="ru-RU"/>
              <a:t> Нанять одного или нескольких претендентов из списка на вакансии в департаменте закупок (по России)</a:t>
            </a:r>
            <a:r>
              <a:rPr lang="en-US"/>
              <a:t>,</a:t>
            </a:r>
            <a:r>
              <a:rPr lang="ru-RU"/>
              <a:t> экономия временного и денежного ресурса</a:t>
            </a:r>
            <a:r>
              <a:rPr lang="en-US"/>
              <a:t>;</a:t>
            </a:r>
            <a:r>
              <a:rPr lang="ru-RU"/>
              <a:t> соблюсти конфиденциальность</a:t>
            </a:r>
            <a:endParaRPr lang="ru-RU">
              <a:cs typeface="Calibri"/>
            </a:endParaRPr>
          </a:p>
          <a:p>
            <a:endParaRPr lang="ru-RU">
              <a:solidFill>
                <a:schemeClr val="accent2"/>
              </a:solidFill>
            </a:endParaRPr>
          </a:p>
          <a:p>
            <a:r>
              <a:rPr lang="ru-RU"/>
              <a:t>Проблема – кандидаты закрыты</a:t>
            </a:r>
            <a:r>
              <a:rPr lang="en-US"/>
              <a:t>,</a:t>
            </a:r>
            <a:r>
              <a:rPr lang="ru-RU"/>
              <a:t> не размещаются</a:t>
            </a:r>
            <a:r>
              <a:rPr lang="en-US"/>
              <a:t>,</a:t>
            </a:r>
            <a:r>
              <a:rPr lang="ru-RU"/>
              <a:t> консервативны</a:t>
            </a:r>
            <a:r>
              <a:rPr lang="en-US"/>
              <a:t>,</a:t>
            </a:r>
            <a:r>
              <a:rPr lang="ru-RU"/>
              <a:t>налажены внутрикорпоративные коммуникации</a:t>
            </a:r>
            <a:r>
              <a:rPr lang="en-US"/>
              <a:t>,</a:t>
            </a:r>
            <a:r>
              <a:rPr lang="ru-RU"/>
              <a:t> компании удерживают</a:t>
            </a:r>
            <a:r>
              <a:rPr lang="en-US"/>
              <a:t>,</a:t>
            </a:r>
            <a:r>
              <a:rPr lang="ru-RU"/>
              <a:t> постоянно работают над их развитием работодатели . В медиане клиента</a:t>
            </a:r>
            <a:r>
              <a:rPr lang="en-US"/>
              <a:t>,</a:t>
            </a:r>
            <a:r>
              <a:rPr lang="ru-RU"/>
              <a:t> но не выше </a:t>
            </a:r>
            <a:r>
              <a:rPr lang="en-US"/>
              <a:t>;</a:t>
            </a:r>
            <a:r>
              <a:rPr lang="ru-RU"/>
              <a:t> чат бот не работал</a:t>
            </a:r>
            <a:r>
              <a:rPr lang="en-US"/>
              <a:t>:</a:t>
            </a:r>
            <a:r>
              <a:rPr lang="ru-RU"/>
              <a:t> не отвечали</a:t>
            </a:r>
            <a:r>
              <a:rPr lang="en-US"/>
              <a:t>;</a:t>
            </a:r>
            <a:r>
              <a:rPr lang="ru-RU"/>
              <a:t> через рекомендации</a:t>
            </a:r>
            <a:r>
              <a:rPr lang="en-US"/>
              <a:t>,</a:t>
            </a:r>
            <a:r>
              <a:rPr lang="ru-RU"/>
              <a:t> </a:t>
            </a:r>
            <a:r>
              <a:rPr lang="ru-RU" err="1"/>
              <a:t>соц</a:t>
            </a:r>
            <a:r>
              <a:rPr lang="ru-RU"/>
              <a:t> сети</a:t>
            </a:r>
            <a:r>
              <a:rPr lang="en-US"/>
              <a:t>,</a:t>
            </a:r>
            <a:r>
              <a:rPr lang="ru-RU"/>
              <a:t> прямой поиск</a:t>
            </a:r>
            <a:r>
              <a:rPr lang="en-US"/>
              <a:t>,</a:t>
            </a:r>
            <a:r>
              <a:rPr lang="ru-RU"/>
              <a:t> сообщества. У внутреннего </a:t>
            </a:r>
            <a:r>
              <a:rPr lang="en-US"/>
              <a:t>HR</a:t>
            </a:r>
            <a:r>
              <a:rPr lang="ru-RU"/>
              <a:t> не всегда есть ресурс для неклассических ресурсов</a:t>
            </a:r>
            <a:r>
              <a:rPr lang="en-US"/>
              <a:t>,</a:t>
            </a:r>
            <a:r>
              <a:rPr lang="ru-RU"/>
              <a:t> не легко выходят в коммуникацию с рекрутером из конкурирующей компании</a:t>
            </a:r>
            <a:endParaRPr lang="ru-RU">
              <a:cs typeface="Calibri"/>
            </a:endParaRPr>
          </a:p>
          <a:p>
            <a:endParaRPr lang="ru-RU"/>
          </a:p>
          <a:p>
            <a:r>
              <a:rPr lang="ru-RU"/>
              <a:t>Решение</a:t>
            </a:r>
            <a:endParaRPr lang="ru-RU">
              <a:cs typeface="Calibri"/>
            </a:endParaRPr>
          </a:p>
          <a:p>
            <a:r>
              <a:rPr lang="ru-RU"/>
              <a:t>Исполнители – ресурсы 1 консультант и 2 аналитика АНКОР</a:t>
            </a:r>
            <a:endParaRPr lang="ru-RU">
              <a:cs typeface="Calibri"/>
            </a:endParaRPr>
          </a:p>
          <a:p>
            <a:r>
              <a:rPr lang="ru-RU"/>
              <a:t>Ожидаемый эффект – формирование стратегии рекрутмента</a:t>
            </a:r>
            <a:r>
              <a:rPr lang="en-US"/>
              <a:t>,</a:t>
            </a:r>
            <a:r>
              <a:rPr lang="ru-RU"/>
              <a:t> работа с претендентами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2211C-C24B-4B74-8611-852232B5E2D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869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6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6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6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6.xml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hyperlink" Target="https://t.me/ancorholding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hyperlink" Target="https://www.youtube.com/c/ANCORCIS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zen.yandex.ru/ancor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hyperlink" Target="https://vk.com/ancor_international" TargetMode="External"/><Relationship Id="rId4" Type="http://schemas.openxmlformats.org/officeDocument/2006/relationships/hyperlink" Target="https://ancor.ru/" TargetMode="External"/><Relationship Id="rId9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6.xml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6.xml"/></Relationships>
</file>

<file path=ppt/slideLayouts/_rels/slideLayout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.xml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6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27BBA858-199B-B8B4-A634-C6793DAC58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" y="0"/>
            <a:ext cx="1217274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11">
            <a:extLst>
              <a:ext uri="{FF2B5EF4-FFF2-40B4-BE49-F238E27FC236}">
                <a16:creationId xmlns:a16="http://schemas.microsoft.com/office/drawing/2014/main" id="{522287D0-469B-3648-95BF-BC85B9036577}"/>
              </a:ext>
            </a:extLst>
          </p:cNvPr>
          <p:cNvSpPr/>
          <p:nvPr userDrawn="1"/>
        </p:nvSpPr>
        <p:spPr>
          <a:xfrm>
            <a:off x="3557965" y="-3851"/>
            <a:ext cx="8634035" cy="6867627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2136582"/>
              <a:gd name="connsiteY0" fmla="*/ 9919854 h 10834254"/>
              <a:gd name="connsiteX1" fmla="*/ 12136582 w 12136582"/>
              <a:gd name="connsiteY1" fmla="*/ 0 h 10834254"/>
              <a:gd name="connsiteX2" fmla="*/ 914400 w 12136582"/>
              <a:gd name="connsiteY2" fmla="*/ 10834254 h 10834254"/>
              <a:gd name="connsiteX3" fmla="*/ 0 w 12136582"/>
              <a:gd name="connsiteY3" fmla="*/ 10834254 h 10834254"/>
              <a:gd name="connsiteX4" fmla="*/ 0 w 12136582"/>
              <a:gd name="connsiteY4" fmla="*/ 9919854 h 10834254"/>
              <a:gd name="connsiteX0" fmla="*/ 0 w 12136582"/>
              <a:gd name="connsiteY0" fmla="*/ 9919854 h 11360727"/>
              <a:gd name="connsiteX1" fmla="*/ 12136582 w 12136582"/>
              <a:gd name="connsiteY1" fmla="*/ 0 h 11360727"/>
              <a:gd name="connsiteX2" fmla="*/ 12108873 w 12136582"/>
              <a:gd name="connsiteY2" fmla="*/ 11360727 h 11360727"/>
              <a:gd name="connsiteX3" fmla="*/ 0 w 12136582"/>
              <a:gd name="connsiteY3" fmla="*/ 10834254 h 11360727"/>
              <a:gd name="connsiteX4" fmla="*/ 0 w 12136582"/>
              <a:gd name="connsiteY4" fmla="*/ 9919854 h 11360727"/>
              <a:gd name="connsiteX0" fmla="*/ 2078182 w 14214764"/>
              <a:gd name="connsiteY0" fmla="*/ 9919854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2078182 w 14214764"/>
              <a:gd name="connsiteY4" fmla="*/ 9919854 h 11360727"/>
              <a:gd name="connsiteX0" fmla="*/ 7841673 w 14214764"/>
              <a:gd name="connsiteY0" fmla="*/ 83126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841673 w 14214764"/>
              <a:gd name="connsiteY4" fmla="*/ 83126 h 11360727"/>
              <a:gd name="connsiteX0" fmla="*/ 7793547 w 14214764"/>
              <a:gd name="connsiteY0" fmla="*/ 10937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793547 w 14214764"/>
              <a:gd name="connsiteY4" fmla="*/ 10937 h 11360727"/>
              <a:gd name="connsiteX0" fmla="*/ 7817610 w 14238827"/>
              <a:gd name="connsiteY0" fmla="*/ 10937 h 11360727"/>
              <a:gd name="connsiteX1" fmla="*/ 14238827 w 14238827"/>
              <a:gd name="connsiteY1" fmla="*/ 0 h 11360727"/>
              <a:gd name="connsiteX2" fmla="*/ 14211118 w 14238827"/>
              <a:gd name="connsiteY2" fmla="*/ 11360727 h 11360727"/>
              <a:gd name="connsiteX3" fmla="*/ 0 w 14238827"/>
              <a:gd name="connsiteY3" fmla="*/ 11308955 h 11360727"/>
              <a:gd name="connsiteX4" fmla="*/ 7817610 w 14238827"/>
              <a:gd name="connsiteY4" fmla="*/ 10937 h 11360727"/>
              <a:gd name="connsiteX0" fmla="*/ 7817610 w 14238827"/>
              <a:gd name="connsiteY0" fmla="*/ 10937 h 11336664"/>
              <a:gd name="connsiteX1" fmla="*/ 14238827 w 14238827"/>
              <a:gd name="connsiteY1" fmla="*/ 0 h 11336664"/>
              <a:gd name="connsiteX2" fmla="*/ 14211118 w 14238827"/>
              <a:gd name="connsiteY2" fmla="*/ 11336664 h 11336664"/>
              <a:gd name="connsiteX3" fmla="*/ 0 w 14238827"/>
              <a:gd name="connsiteY3" fmla="*/ 11308955 h 11336664"/>
              <a:gd name="connsiteX4" fmla="*/ 7817610 w 14238827"/>
              <a:gd name="connsiteY4" fmla="*/ 10937 h 11336664"/>
              <a:gd name="connsiteX0" fmla="*/ 7817610 w 14211505"/>
              <a:gd name="connsiteY0" fmla="*/ 0 h 11325727"/>
              <a:gd name="connsiteX1" fmla="*/ 14070385 w 14211505"/>
              <a:gd name="connsiteY1" fmla="*/ 205631 h 11325727"/>
              <a:gd name="connsiteX2" fmla="*/ 14211118 w 14211505"/>
              <a:gd name="connsiteY2" fmla="*/ 11325727 h 11325727"/>
              <a:gd name="connsiteX3" fmla="*/ 0 w 14211505"/>
              <a:gd name="connsiteY3" fmla="*/ 11298018 h 11325727"/>
              <a:gd name="connsiteX4" fmla="*/ 7817610 w 14211505"/>
              <a:gd name="connsiteY4" fmla="*/ 0 h 11325727"/>
              <a:gd name="connsiteX0" fmla="*/ 7817610 w 14238827"/>
              <a:gd name="connsiteY0" fmla="*/ 0 h 11325727"/>
              <a:gd name="connsiteX1" fmla="*/ 14238827 w 14238827"/>
              <a:gd name="connsiteY1" fmla="*/ 13126 h 11325727"/>
              <a:gd name="connsiteX2" fmla="*/ 14211118 w 14238827"/>
              <a:gd name="connsiteY2" fmla="*/ 11325727 h 11325727"/>
              <a:gd name="connsiteX3" fmla="*/ 0 w 14238827"/>
              <a:gd name="connsiteY3" fmla="*/ 11298018 h 11325727"/>
              <a:gd name="connsiteX4" fmla="*/ 7817610 w 14238827"/>
              <a:gd name="connsiteY4" fmla="*/ 0 h 1132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8827" h="11325727">
                <a:moveTo>
                  <a:pt x="7817610" y="0"/>
                </a:moveTo>
                <a:lnTo>
                  <a:pt x="14238827" y="13126"/>
                </a:lnTo>
                <a:cubicBezTo>
                  <a:pt x="14229591" y="3800035"/>
                  <a:pt x="14220354" y="7538818"/>
                  <a:pt x="14211118" y="11325727"/>
                </a:cubicBezTo>
                <a:lnTo>
                  <a:pt x="0" y="11298018"/>
                </a:lnTo>
                <a:lnTo>
                  <a:pt x="7817610" y="0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6B8CCF06-6281-D057-AED6-1B912506AD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36" y="309015"/>
            <a:ext cx="3724505" cy="153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AE5CFD14-A69B-E53E-4694-D2894B35AE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0" y="1263975"/>
            <a:ext cx="7281507" cy="426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Изображение выглядит как текст,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BF452336-0488-C00C-F1AC-2A364A7846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rcRect l="3874" t="6863" r="13655" b="11472"/>
          <a:stretch>
            <a:fillRect/>
          </a:stretch>
        </p:blipFill>
        <p:spPr>
          <a:xfrm>
            <a:off x="4776543" y="3429001"/>
            <a:ext cx="3630844" cy="2107179"/>
          </a:xfrm>
          <a:custGeom>
            <a:avLst/>
            <a:gdLst>
              <a:gd name="connsiteX0" fmla="*/ 2085473 w 5067672"/>
              <a:gd name="connsiteY0" fmla="*/ 0 h 2941024"/>
              <a:gd name="connsiteX1" fmla="*/ 5067672 w 5067672"/>
              <a:gd name="connsiteY1" fmla="*/ 0 h 2941024"/>
              <a:gd name="connsiteX2" fmla="*/ 2982198 w 5067672"/>
              <a:gd name="connsiteY2" fmla="*/ 2941024 h 2941024"/>
              <a:gd name="connsiteX3" fmla="*/ 0 w 5067672"/>
              <a:gd name="connsiteY3" fmla="*/ 2933002 h 2941024"/>
              <a:gd name="connsiteX4" fmla="*/ 2085473 w 5067672"/>
              <a:gd name="connsiteY4" fmla="*/ 0 h 2941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7672" h="2941024">
                <a:moveTo>
                  <a:pt x="2085473" y="0"/>
                </a:moveTo>
                <a:lnTo>
                  <a:pt x="5067672" y="0"/>
                </a:lnTo>
                <a:lnTo>
                  <a:pt x="2982198" y="2941024"/>
                </a:lnTo>
                <a:lnTo>
                  <a:pt x="0" y="2933002"/>
                </a:lnTo>
                <a:lnTo>
                  <a:pt x="2085473" y="0"/>
                </a:lnTo>
                <a:close/>
              </a:path>
            </a:pathLst>
          </a:custGeom>
        </p:spPr>
      </p:pic>
      <p:sp>
        <p:nvSpPr>
          <p:cNvPr id="5" name="Текст 1"/>
          <p:cNvSpPr>
            <a:spLocks noGrp="1"/>
          </p:cNvSpPr>
          <p:nvPr>
            <p:ph type="body" sz="quarter" idx="11"/>
          </p:nvPr>
        </p:nvSpPr>
        <p:spPr>
          <a:xfrm>
            <a:off x="285243" y="3067544"/>
            <a:ext cx="5445741" cy="12374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69557809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70D983DB-F398-72BF-0D7C-891595AF6767}"/>
              </a:ext>
            </a:extLst>
          </p:cNvPr>
          <p:cNvSpPr/>
          <p:nvPr userDrawn="1"/>
        </p:nvSpPr>
        <p:spPr>
          <a:xfrm>
            <a:off x="-7701" y="1634600"/>
            <a:ext cx="8274002" cy="1273601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330200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0 w 13645433"/>
              <a:gd name="connsiteY3" fmla="*/ 2095340 h 2100225"/>
              <a:gd name="connsiteX4" fmla="*/ 0 w 13645433"/>
              <a:gd name="connsiteY4" fmla="*/ 17584 h 21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5433" h="2100225">
                <a:moveTo>
                  <a:pt x="0" y="17584"/>
                </a:moveTo>
                <a:lnTo>
                  <a:pt x="13645433" y="0"/>
                </a:lnTo>
                <a:lnTo>
                  <a:pt x="12149763" y="2100225"/>
                </a:lnTo>
                <a:lnTo>
                  <a:pt x="0" y="2095340"/>
                </a:lnTo>
                <a:lnTo>
                  <a:pt x="0" y="17584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A7A1ECC6-2D39-BE4B-98A9-4FA27CF7D852}"/>
              </a:ext>
            </a:extLst>
          </p:cNvPr>
          <p:cNvSpPr/>
          <p:nvPr userDrawn="1"/>
        </p:nvSpPr>
        <p:spPr>
          <a:xfrm>
            <a:off x="-13477" y="3060301"/>
            <a:ext cx="7289208" cy="1277451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2019833"/>
              <a:gd name="connsiteY0" fmla="*/ 17584 h 2100225"/>
              <a:gd name="connsiteX1" fmla="*/ 12019833 w 12019833"/>
              <a:gd name="connsiteY1" fmla="*/ 0 h 2100225"/>
              <a:gd name="connsiteX2" fmla="*/ 10524163 w 12019833"/>
              <a:gd name="connsiteY2" fmla="*/ 2100225 h 2100225"/>
              <a:gd name="connsiteX3" fmla="*/ 1676400 w 12019833"/>
              <a:gd name="connsiteY3" fmla="*/ 2095340 h 2100225"/>
              <a:gd name="connsiteX4" fmla="*/ 0 w 12019833"/>
              <a:gd name="connsiteY4" fmla="*/ 17584 h 2100225"/>
              <a:gd name="connsiteX0" fmla="*/ 0 w 12019833"/>
              <a:gd name="connsiteY0" fmla="*/ 17584 h 2100225"/>
              <a:gd name="connsiteX1" fmla="*/ 12019833 w 12019833"/>
              <a:gd name="connsiteY1" fmla="*/ 0 h 2100225"/>
              <a:gd name="connsiteX2" fmla="*/ 10524163 w 12019833"/>
              <a:gd name="connsiteY2" fmla="*/ 2100225 h 2100225"/>
              <a:gd name="connsiteX3" fmla="*/ 50800 w 12019833"/>
              <a:gd name="connsiteY3" fmla="*/ 2095340 h 2100225"/>
              <a:gd name="connsiteX4" fmla="*/ 0 w 12019833"/>
              <a:gd name="connsiteY4" fmla="*/ 17584 h 2100225"/>
              <a:gd name="connsiteX0" fmla="*/ 0 w 12019833"/>
              <a:gd name="connsiteY0" fmla="*/ 17584 h 2107293"/>
              <a:gd name="connsiteX1" fmla="*/ 12019833 w 12019833"/>
              <a:gd name="connsiteY1" fmla="*/ 0 h 2107293"/>
              <a:gd name="connsiteX2" fmla="*/ 10524163 w 12019833"/>
              <a:gd name="connsiteY2" fmla="*/ 2100225 h 2107293"/>
              <a:gd name="connsiteX3" fmla="*/ 8965 w 12019833"/>
              <a:gd name="connsiteY3" fmla="*/ 2107293 h 2107293"/>
              <a:gd name="connsiteX4" fmla="*/ 0 w 12019833"/>
              <a:gd name="connsiteY4" fmla="*/ 17584 h 210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9833" h="2107293">
                <a:moveTo>
                  <a:pt x="0" y="17584"/>
                </a:moveTo>
                <a:lnTo>
                  <a:pt x="12019833" y="0"/>
                </a:lnTo>
                <a:lnTo>
                  <a:pt x="10524163" y="2100225"/>
                </a:lnTo>
                <a:lnTo>
                  <a:pt x="8965" y="2107293"/>
                </a:lnTo>
                <a:cubicBezTo>
                  <a:pt x="5977" y="1410723"/>
                  <a:pt x="2988" y="714154"/>
                  <a:pt x="0" y="17584"/>
                </a:cubicBez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4" name="Прямоугольник 4">
            <a:extLst>
              <a:ext uri="{FF2B5EF4-FFF2-40B4-BE49-F238E27FC236}">
                <a16:creationId xmlns:a16="http://schemas.microsoft.com/office/drawing/2014/main" id="{FD3DCC0B-035C-077E-EEEF-19993A753EA4}"/>
              </a:ext>
            </a:extLst>
          </p:cNvPr>
          <p:cNvSpPr/>
          <p:nvPr userDrawn="1"/>
        </p:nvSpPr>
        <p:spPr>
          <a:xfrm>
            <a:off x="0" y="4483115"/>
            <a:ext cx="6272647" cy="1272638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3433" h="2100225">
                <a:moveTo>
                  <a:pt x="0" y="17584"/>
                </a:moveTo>
                <a:lnTo>
                  <a:pt x="10343433" y="0"/>
                </a:lnTo>
                <a:lnTo>
                  <a:pt x="8847763" y="2100225"/>
                </a:lnTo>
                <a:lnTo>
                  <a:pt x="0" y="2095340"/>
                </a:lnTo>
                <a:lnTo>
                  <a:pt x="0" y="17584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1F22A98-0E9A-14C9-8A53-FCCD3B08A566}"/>
              </a:ext>
            </a:extLst>
          </p:cNvPr>
          <p:cNvSpPr/>
          <p:nvPr userDrawn="1"/>
        </p:nvSpPr>
        <p:spPr>
          <a:xfrm>
            <a:off x="0" y="0"/>
            <a:ext cx="12192000" cy="1121501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DBFCFF8-CBB6-DAAD-59EF-1A84EE07DD47}"/>
              </a:ext>
            </a:extLst>
          </p:cNvPr>
          <p:cNvSpPr/>
          <p:nvPr userDrawn="1"/>
        </p:nvSpPr>
        <p:spPr>
          <a:xfrm>
            <a:off x="-13477" y="1642300"/>
            <a:ext cx="251253" cy="12601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A090905-38E7-736C-4C64-BABA2383A98A}"/>
              </a:ext>
            </a:extLst>
          </p:cNvPr>
          <p:cNvSpPr/>
          <p:nvPr userDrawn="1"/>
        </p:nvSpPr>
        <p:spPr>
          <a:xfrm>
            <a:off x="0" y="4500442"/>
            <a:ext cx="237776" cy="12514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136D98D-4022-61EA-F774-1DD50379B5B6}"/>
              </a:ext>
            </a:extLst>
          </p:cNvPr>
          <p:cNvSpPr/>
          <p:nvPr userDrawn="1"/>
        </p:nvSpPr>
        <p:spPr>
          <a:xfrm>
            <a:off x="-13477" y="3066077"/>
            <a:ext cx="251253" cy="12736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9" name="Прямоугольник 2">
            <a:extLst>
              <a:ext uri="{FF2B5EF4-FFF2-40B4-BE49-F238E27FC236}">
                <a16:creationId xmlns:a16="http://schemas.microsoft.com/office/drawing/2014/main" id="{692CC4ED-F673-C718-4EA5-E14A7D4690E7}"/>
              </a:ext>
            </a:extLst>
          </p:cNvPr>
          <p:cNvSpPr/>
          <p:nvPr userDrawn="1"/>
        </p:nvSpPr>
        <p:spPr>
          <a:xfrm>
            <a:off x="9154830" y="-8664"/>
            <a:ext cx="3037170" cy="1130165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  <a:gd name="connsiteX0" fmla="*/ 1327868 w 7887326"/>
              <a:gd name="connsiteY0" fmla="*/ 28569 h 1885292"/>
              <a:gd name="connsiteX1" fmla="*/ 6172826 w 7887326"/>
              <a:gd name="connsiteY1" fmla="*/ 0 h 1885292"/>
              <a:gd name="connsiteX2" fmla="*/ 7887326 w 7887326"/>
              <a:gd name="connsiteY2" fmla="*/ 1877341 h 1885292"/>
              <a:gd name="connsiteX3" fmla="*/ 0 w 7887326"/>
              <a:gd name="connsiteY3" fmla="*/ 1885292 h 1885292"/>
              <a:gd name="connsiteX4" fmla="*/ 1327868 w 7887326"/>
              <a:gd name="connsiteY4" fmla="*/ 28569 h 1885292"/>
              <a:gd name="connsiteX0" fmla="*/ 1327868 w 6229976"/>
              <a:gd name="connsiteY0" fmla="*/ 28569 h 1905911"/>
              <a:gd name="connsiteX1" fmla="*/ 6172826 w 6229976"/>
              <a:gd name="connsiteY1" fmla="*/ 0 h 1905911"/>
              <a:gd name="connsiteX2" fmla="*/ 6229976 w 6229976"/>
              <a:gd name="connsiteY2" fmla="*/ 1905911 h 1905911"/>
              <a:gd name="connsiteX3" fmla="*/ 0 w 6229976"/>
              <a:gd name="connsiteY3" fmla="*/ 1885292 h 1905911"/>
              <a:gd name="connsiteX4" fmla="*/ 1327868 w 6229976"/>
              <a:gd name="connsiteY4" fmla="*/ 28569 h 1905911"/>
              <a:gd name="connsiteX0" fmla="*/ 1327868 w 6229976"/>
              <a:gd name="connsiteY0" fmla="*/ 0 h 1877342"/>
              <a:gd name="connsiteX1" fmla="*/ 5201276 w 6229976"/>
              <a:gd name="connsiteY1" fmla="*/ 28570 h 1877342"/>
              <a:gd name="connsiteX2" fmla="*/ 6229976 w 6229976"/>
              <a:gd name="connsiteY2" fmla="*/ 1877342 h 1877342"/>
              <a:gd name="connsiteX3" fmla="*/ 0 w 6229976"/>
              <a:gd name="connsiteY3" fmla="*/ 1856723 h 1877342"/>
              <a:gd name="connsiteX4" fmla="*/ 1327868 w 6229976"/>
              <a:gd name="connsiteY4" fmla="*/ 0 h 1877342"/>
              <a:gd name="connsiteX0" fmla="*/ 1327868 w 5201276"/>
              <a:gd name="connsiteY0" fmla="*/ 0 h 1905911"/>
              <a:gd name="connsiteX1" fmla="*/ 5201276 w 5201276"/>
              <a:gd name="connsiteY1" fmla="*/ 28570 h 1905911"/>
              <a:gd name="connsiteX2" fmla="*/ 5086976 w 5201276"/>
              <a:gd name="connsiteY2" fmla="*/ 1905911 h 1905911"/>
              <a:gd name="connsiteX3" fmla="*/ 0 w 5201276"/>
              <a:gd name="connsiteY3" fmla="*/ 1856723 h 1905911"/>
              <a:gd name="connsiteX4" fmla="*/ 1327868 w 5201276"/>
              <a:gd name="connsiteY4" fmla="*/ 0 h 1905911"/>
              <a:gd name="connsiteX0" fmla="*/ 1327868 w 5086976"/>
              <a:gd name="connsiteY0" fmla="*/ 0 h 1905911"/>
              <a:gd name="connsiteX1" fmla="*/ 5029826 w 5086976"/>
              <a:gd name="connsiteY1" fmla="*/ 57140 h 1905911"/>
              <a:gd name="connsiteX2" fmla="*/ 5086976 w 5086976"/>
              <a:gd name="connsiteY2" fmla="*/ 1905911 h 1905911"/>
              <a:gd name="connsiteX3" fmla="*/ 0 w 5086976"/>
              <a:gd name="connsiteY3" fmla="*/ 1856723 h 1905911"/>
              <a:gd name="connsiteX4" fmla="*/ 1327868 w 5086976"/>
              <a:gd name="connsiteY4" fmla="*/ 0 h 1905911"/>
              <a:gd name="connsiteX0" fmla="*/ 1327868 w 5086976"/>
              <a:gd name="connsiteY0" fmla="*/ 5193 h 1911104"/>
              <a:gd name="connsiteX1" fmla="*/ 5009044 w 5086976"/>
              <a:gd name="connsiteY1" fmla="*/ 0 h 1911104"/>
              <a:gd name="connsiteX2" fmla="*/ 5086976 w 5086976"/>
              <a:gd name="connsiteY2" fmla="*/ 1911104 h 1911104"/>
              <a:gd name="connsiteX3" fmla="*/ 0 w 5086976"/>
              <a:gd name="connsiteY3" fmla="*/ 1861916 h 1911104"/>
              <a:gd name="connsiteX4" fmla="*/ 1327868 w 5086976"/>
              <a:gd name="connsiteY4" fmla="*/ 5193 h 1911104"/>
              <a:gd name="connsiteX0" fmla="*/ 1327868 w 5024630"/>
              <a:gd name="connsiteY0" fmla="*/ 5193 h 1911104"/>
              <a:gd name="connsiteX1" fmla="*/ 5009044 w 5024630"/>
              <a:gd name="connsiteY1" fmla="*/ 0 h 1911104"/>
              <a:gd name="connsiteX2" fmla="*/ 5024630 w 5024630"/>
              <a:gd name="connsiteY2" fmla="*/ 1911104 h 1911104"/>
              <a:gd name="connsiteX3" fmla="*/ 0 w 5024630"/>
              <a:gd name="connsiteY3" fmla="*/ 1861916 h 1911104"/>
              <a:gd name="connsiteX4" fmla="*/ 1327868 w 5024630"/>
              <a:gd name="connsiteY4" fmla="*/ 5193 h 1911104"/>
              <a:gd name="connsiteX0" fmla="*/ 1327868 w 5024630"/>
              <a:gd name="connsiteY0" fmla="*/ 5193 h 1861916"/>
              <a:gd name="connsiteX1" fmla="*/ 5009044 w 5024630"/>
              <a:gd name="connsiteY1" fmla="*/ 0 h 1861916"/>
              <a:gd name="connsiteX2" fmla="*/ 5024630 w 5024630"/>
              <a:gd name="connsiteY2" fmla="*/ 1827993 h 1861916"/>
              <a:gd name="connsiteX3" fmla="*/ 0 w 5024630"/>
              <a:gd name="connsiteY3" fmla="*/ 1861916 h 1861916"/>
              <a:gd name="connsiteX4" fmla="*/ 1327868 w 5024630"/>
              <a:gd name="connsiteY4" fmla="*/ 5193 h 1861916"/>
              <a:gd name="connsiteX0" fmla="*/ 1327868 w 5009044"/>
              <a:gd name="connsiteY0" fmla="*/ 5193 h 1911103"/>
              <a:gd name="connsiteX1" fmla="*/ 5009044 w 5009044"/>
              <a:gd name="connsiteY1" fmla="*/ 0 h 1911103"/>
              <a:gd name="connsiteX2" fmla="*/ 5003848 w 5009044"/>
              <a:gd name="connsiteY2" fmla="*/ 1911103 h 1911103"/>
              <a:gd name="connsiteX3" fmla="*/ 0 w 5009044"/>
              <a:gd name="connsiteY3" fmla="*/ 1861916 h 1911103"/>
              <a:gd name="connsiteX4" fmla="*/ 1327868 w 5009044"/>
              <a:gd name="connsiteY4" fmla="*/ 5193 h 1911103"/>
              <a:gd name="connsiteX0" fmla="*/ 1327868 w 5009044"/>
              <a:gd name="connsiteY0" fmla="*/ 5193 h 1882973"/>
              <a:gd name="connsiteX1" fmla="*/ 5009044 w 5009044"/>
              <a:gd name="connsiteY1" fmla="*/ 0 h 1882973"/>
              <a:gd name="connsiteX2" fmla="*/ 5003848 w 5009044"/>
              <a:gd name="connsiteY2" fmla="*/ 1882973 h 1882973"/>
              <a:gd name="connsiteX3" fmla="*/ 0 w 5009044"/>
              <a:gd name="connsiteY3" fmla="*/ 1861916 h 1882973"/>
              <a:gd name="connsiteX4" fmla="*/ 1327868 w 5009044"/>
              <a:gd name="connsiteY4" fmla="*/ 5193 h 1882973"/>
              <a:gd name="connsiteX0" fmla="*/ 1327868 w 5009044"/>
              <a:gd name="connsiteY0" fmla="*/ 5193 h 1861916"/>
              <a:gd name="connsiteX1" fmla="*/ 5009044 w 5009044"/>
              <a:gd name="connsiteY1" fmla="*/ 0 h 1861916"/>
              <a:gd name="connsiteX2" fmla="*/ 5003848 w 5009044"/>
              <a:gd name="connsiteY2" fmla="*/ 1791551 h 1861916"/>
              <a:gd name="connsiteX3" fmla="*/ 0 w 5009044"/>
              <a:gd name="connsiteY3" fmla="*/ 1861916 h 1861916"/>
              <a:gd name="connsiteX4" fmla="*/ 1327868 w 5009044"/>
              <a:gd name="connsiteY4" fmla="*/ 5193 h 1861916"/>
              <a:gd name="connsiteX0" fmla="*/ 1327868 w 5009044"/>
              <a:gd name="connsiteY0" fmla="*/ 5193 h 1882973"/>
              <a:gd name="connsiteX1" fmla="*/ 5009044 w 5009044"/>
              <a:gd name="connsiteY1" fmla="*/ 0 h 1882973"/>
              <a:gd name="connsiteX2" fmla="*/ 4985560 w 5009044"/>
              <a:gd name="connsiteY2" fmla="*/ 1882973 h 1882973"/>
              <a:gd name="connsiteX3" fmla="*/ 0 w 5009044"/>
              <a:gd name="connsiteY3" fmla="*/ 1861916 h 1882973"/>
              <a:gd name="connsiteX4" fmla="*/ 1327868 w 5009044"/>
              <a:gd name="connsiteY4" fmla="*/ 5193 h 1882973"/>
              <a:gd name="connsiteX0" fmla="*/ 1327868 w 5009044"/>
              <a:gd name="connsiteY0" fmla="*/ 5193 h 1861916"/>
              <a:gd name="connsiteX1" fmla="*/ 5009044 w 5009044"/>
              <a:gd name="connsiteY1" fmla="*/ 0 h 1861916"/>
              <a:gd name="connsiteX2" fmla="*/ 4979809 w 5009044"/>
              <a:gd name="connsiteY2" fmla="*/ 1848474 h 1861916"/>
              <a:gd name="connsiteX3" fmla="*/ 0 w 5009044"/>
              <a:gd name="connsiteY3" fmla="*/ 1861916 h 1861916"/>
              <a:gd name="connsiteX4" fmla="*/ 1327868 w 5009044"/>
              <a:gd name="connsiteY4" fmla="*/ 5193 h 1861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9044" h="1861916">
                <a:moveTo>
                  <a:pt x="1327868" y="5193"/>
                </a:moveTo>
                <a:lnTo>
                  <a:pt x="5009044" y="0"/>
                </a:lnTo>
                <a:lnTo>
                  <a:pt x="4979809" y="1848474"/>
                </a:lnTo>
                <a:lnTo>
                  <a:pt x="0" y="1861916"/>
                </a:lnTo>
                <a:lnTo>
                  <a:pt x="1327868" y="519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12"/>
          </p:nvPr>
        </p:nvSpPr>
        <p:spPr>
          <a:xfrm>
            <a:off x="5749671" y="1333884"/>
            <a:ext cx="6442329" cy="4722416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4421393"/>
              <a:gd name="connsiteY0" fmla="*/ 580913 h 1495313"/>
              <a:gd name="connsiteX1" fmla="*/ 4421393 w 4421393"/>
              <a:gd name="connsiteY1" fmla="*/ 0 h 1495313"/>
              <a:gd name="connsiteX2" fmla="*/ 914400 w 4421393"/>
              <a:gd name="connsiteY2" fmla="*/ 1495313 h 1495313"/>
              <a:gd name="connsiteX3" fmla="*/ 0 w 4421393"/>
              <a:gd name="connsiteY3" fmla="*/ 1495313 h 1495313"/>
              <a:gd name="connsiteX4" fmla="*/ 0 w 4421393"/>
              <a:gd name="connsiteY4" fmla="*/ 580913 h 1495313"/>
              <a:gd name="connsiteX0" fmla="*/ 0 w 5282004"/>
              <a:gd name="connsiteY0" fmla="*/ 0 h 1495313"/>
              <a:gd name="connsiteX1" fmla="*/ 5282004 w 5282004"/>
              <a:gd name="connsiteY1" fmla="*/ 0 h 1495313"/>
              <a:gd name="connsiteX2" fmla="*/ 1775011 w 5282004"/>
              <a:gd name="connsiteY2" fmla="*/ 1495313 h 1495313"/>
              <a:gd name="connsiteX3" fmla="*/ 860611 w 5282004"/>
              <a:gd name="connsiteY3" fmla="*/ 1495313 h 1495313"/>
              <a:gd name="connsiteX4" fmla="*/ 0 w 5282004"/>
              <a:gd name="connsiteY4" fmla="*/ 0 h 1495313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4238513 w 7745506"/>
              <a:gd name="connsiteY2" fmla="*/ 1495313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7723990 w 7745506"/>
              <a:gd name="connsiteY2" fmla="*/ 3754419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7713232 w 7745506"/>
              <a:gd name="connsiteY2" fmla="*/ 3797450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09714 w 7691718"/>
              <a:gd name="connsiteY0" fmla="*/ 0 h 3797450"/>
              <a:gd name="connsiteX1" fmla="*/ 7691718 w 7691718"/>
              <a:gd name="connsiteY1" fmla="*/ 0 h 3797450"/>
              <a:gd name="connsiteX2" fmla="*/ 7659444 w 7691718"/>
              <a:gd name="connsiteY2" fmla="*/ 3797450 h 3797450"/>
              <a:gd name="connsiteX3" fmla="*/ 0 w 7691718"/>
              <a:gd name="connsiteY3" fmla="*/ 3775934 h 3797450"/>
              <a:gd name="connsiteX4" fmla="*/ 2409714 w 7691718"/>
              <a:gd name="connsiteY4" fmla="*/ 0 h 3797450"/>
              <a:gd name="connsiteX0" fmla="*/ 2431230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431230 w 7713234"/>
              <a:gd name="connsiteY4" fmla="*/ 0 h 3797450"/>
              <a:gd name="connsiteX0" fmla="*/ 2441988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441988 w 7713234"/>
              <a:gd name="connsiteY4" fmla="*/ 0 h 3797450"/>
              <a:gd name="connsiteX0" fmla="*/ 2671106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671106 w 7713234"/>
              <a:gd name="connsiteY4" fmla="*/ 0 h 3797450"/>
              <a:gd name="connsiteX0" fmla="*/ 3169743 w 7713234"/>
              <a:gd name="connsiteY0" fmla="*/ 0 h 4002771"/>
              <a:gd name="connsiteX1" fmla="*/ 7713234 w 7713234"/>
              <a:gd name="connsiteY1" fmla="*/ 205321 h 4002771"/>
              <a:gd name="connsiteX2" fmla="*/ 7680960 w 7713234"/>
              <a:gd name="connsiteY2" fmla="*/ 4002771 h 4002771"/>
              <a:gd name="connsiteX3" fmla="*/ 0 w 7713234"/>
              <a:gd name="connsiteY3" fmla="*/ 3992013 h 4002771"/>
              <a:gd name="connsiteX4" fmla="*/ 3169743 w 7713234"/>
              <a:gd name="connsiteY4" fmla="*/ 0 h 4002771"/>
              <a:gd name="connsiteX0" fmla="*/ 3169743 w 7713234"/>
              <a:gd name="connsiteY0" fmla="*/ 9777 h 4012548"/>
              <a:gd name="connsiteX1" fmla="*/ 7713234 w 7713234"/>
              <a:gd name="connsiteY1" fmla="*/ 0 h 4012548"/>
              <a:gd name="connsiteX2" fmla="*/ 7680960 w 7713234"/>
              <a:gd name="connsiteY2" fmla="*/ 4012548 h 4012548"/>
              <a:gd name="connsiteX3" fmla="*/ 0 w 7713234"/>
              <a:gd name="connsiteY3" fmla="*/ 4001790 h 4012548"/>
              <a:gd name="connsiteX4" fmla="*/ 3169743 w 7713234"/>
              <a:gd name="connsiteY4" fmla="*/ 9777 h 4012548"/>
              <a:gd name="connsiteX0" fmla="*/ 3159966 w 7703457"/>
              <a:gd name="connsiteY0" fmla="*/ 9777 h 4480873"/>
              <a:gd name="connsiteX1" fmla="*/ 7703457 w 7703457"/>
              <a:gd name="connsiteY1" fmla="*/ 0 h 4480873"/>
              <a:gd name="connsiteX2" fmla="*/ 7671183 w 7703457"/>
              <a:gd name="connsiteY2" fmla="*/ 4012548 h 4480873"/>
              <a:gd name="connsiteX3" fmla="*/ 0 w 7703457"/>
              <a:gd name="connsiteY3" fmla="*/ 4480873 h 4480873"/>
              <a:gd name="connsiteX4" fmla="*/ 3159966 w 7703457"/>
              <a:gd name="connsiteY4" fmla="*/ 9777 h 4480873"/>
              <a:gd name="connsiteX0" fmla="*/ 3159966 w 7703457"/>
              <a:gd name="connsiteY0" fmla="*/ 9777 h 4481854"/>
              <a:gd name="connsiteX1" fmla="*/ 7703457 w 7703457"/>
              <a:gd name="connsiteY1" fmla="*/ 0 h 4481854"/>
              <a:gd name="connsiteX2" fmla="*/ 7700515 w 7703457"/>
              <a:gd name="connsiteY2" fmla="*/ 4481854 h 4481854"/>
              <a:gd name="connsiteX3" fmla="*/ 0 w 7703457"/>
              <a:gd name="connsiteY3" fmla="*/ 4480873 h 4481854"/>
              <a:gd name="connsiteX4" fmla="*/ 3159966 w 7703457"/>
              <a:gd name="connsiteY4" fmla="*/ 9777 h 4481854"/>
              <a:gd name="connsiteX0" fmla="*/ 3159966 w 7700515"/>
              <a:gd name="connsiteY0" fmla="*/ 9777 h 4481854"/>
              <a:gd name="connsiteX1" fmla="*/ 6134216 w 7700515"/>
              <a:gd name="connsiteY1" fmla="*/ 0 h 4481854"/>
              <a:gd name="connsiteX2" fmla="*/ 7700515 w 7700515"/>
              <a:gd name="connsiteY2" fmla="*/ 4481854 h 4481854"/>
              <a:gd name="connsiteX3" fmla="*/ 0 w 7700515"/>
              <a:gd name="connsiteY3" fmla="*/ 4480873 h 4481854"/>
              <a:gd name="connsiteX4" fmla="*/ 3159966 w 7700515"/>
              <a:gd name="connsiteY4" fmla="*/ 9777 h 4481854"/>
              <a:gd name="connsiteX0" fmla="*/ 3159966 w 6134216"/>
              <a:gd name="connsiteY0" fmla="*/ 9777 h 4496520"/>
              <a:gd name="connsiteX1" fmla="*/ 6134216 w 6134216"/>
              <a:gd name="connsiteY1" fmla="*/ 0 h 4496520"/>
              <a:gd name="connsiteX2" fmla="*/ 6131274 w 6134216"/>
              <a:gd name="connsiteY2" fmla="*/ 4496520 h 4496520"/>
              <a:gd name="connsiteX3" fmla="*/ 0 w 6134216"/>
              <a:gd name="connsiteY3" fmla="*/ 4480873 h 4496520"/>
              <a:gd name="connsiteX4" fmla="*/ 3159966 w 6134216"/>
              <a:gd name="connsiteY4" fmla="*/ 9777 h 449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4216" h="4496520">
                <a:moveTo>
                  <a:pt x="3159966" y="9777"/>
                </a:moveTo>
                <a:lnTo>
                  <a:pt x="6134216" y="0"/>
                </a:lnTo>
                <a:cubicBezTo>
                  <a:pt x="6133235" y="1493951"/>
                  <a:pt x="6132255" y="3002569"/>
                  <a:pt x="6131274" y="4496520"/>
                </a:cubicBezTo>
                <a:lnTo>
                  <a:pt x="0" y="4480873"/>
                </a:lnTo>
                <a:lnTo>
                  <a:pt x="3159966" y="9777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3"/>
          </p:nvPr>
        </p:nvSpPr>
        <p:spPr>
          <a:xfrm>
            <a:off x="356134" y="1633637"/>
            <a:ext cx="6895531" cy="1271361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Текст 15"/>
          <p:cNvSpPr>
            <a:spLocks noGrp="1"/>
          </p:cNvSpPr>
          <p:nvPr>
            <p:ph type="body" sz="quarter" idx="14"/>
          </p:nvPr>
        </p:nvSpPr>
        <p:spPr>
          <a:xfrm>
            <a:off x="356134" y="3095972"/>
            <a:ext cx="5959560" cy="1271361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77246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1" name="Текст 15"/>
          <p:cNvSpPr>
            <a:spLocks noGrp="1"/>
          </p:cNvSpPr>
          <p:nvPr>
            <p:ph type="body" sz="quarter" idx="15"/>
          </p:nvPr>
        </p:nvSpPr>
        <p:spPr>
          <a:xfrm>
            <a:off x="348417" y="4504316"/>
            <a:ext cx="5039461" cy="1271361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275867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9" y="0"/>
            <a:ext cx="10294398" cy="138884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11427" y="1396788"/>
            <a:ext cx="5183820" cy="515861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0181E944-5809-B80D-8B9D-F259608C59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0849" y="1388844"/>
            <a:ext cx="4830762" cy="5157788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07283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934" y="302594"/>
            <a:ext cx="8105313" cy="128002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89934" y="1875692"/>
            <a:ext cx="8105313" cy="467971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BC1A5A6-6F62-738D-8738-A2576994A4ED}"/>
              </a:ext>
            </a:extLst>
          </p:cNvPr>
          <p:cNvSpPr/>
          <p:nvPr/>
        </p:nvSpPr>
        <p:spPr>
          <a:xfrm>
            <a:off x="1" y="0"/>
            <a:ext cx="1811045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8CBF5B4-B9FA-D0AD-AAF8-27FA7413C94C}"/>
              </a:ext>
            </a:extLst>
          </p:cNvPr>
          <p:cNvSpPr/>
          <p:nvPr/>
        </p:nvSpPr>
        <p:spPr>
          <a:xfrm>
            <a:off x="1" y="0"/>
            <a:ext cx="1811045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171570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9" y="302594"/>
            <a:ext cx="10294398" cy="74342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849" y="1396788"/>
            <a:ext cx="5183820" cy="515861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7FC154AF-C507-4543-63DF-594F29CEE6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97409" y="1396788"/>
            <a:ext cx="4797838" cy="515861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8202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9" y="302593"/>
            <a:ext cx="5899951" cy="13362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848" y="1848942"/>
            <a:ext cx="5899951" cy="13362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73A94C6D-B8BE-7C89-798C-DB01030365A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51800" y="0"/>
            <a:ext cx="4140200" cy="6858000"/>
          </a:xfrm>
          <a:custGeom>
            <a:avLst/>
            <a:gdLst>
              <a:gd name="connsiteX0" fmla="*/ 0 w 4140200"/>
              <a:gd name="connsiteY0" fmla="*/ 0 h 6858000"/>
              <a:gd name="connsiteX1" fmla="*/ 4140200 w 4140200"/>
              <a:gd name="connsiteY1" fmla="*/ 0 h 6858000"/>
              <a:gd name="connsiteX2" fmla="*/ 4140200 w 4140200"/>
              <a:gd name="connsiteY2" fmla="*/ 6858000 h 6858000"/>
              <a:gd name="connsiteX3" fmla="*/ 4140090 w 4140200"/>
              <a:gd name="connsiteY3" fmla="*/ 6858000 h 6858000"/>
              <a:gd name="connsiteX4" fmla="*/ 4140090 w 4140200"/>
              <a:gd name="connsiteY4" fmla="*/ 6374963 h 6858000"/>
              <a:gd name="connsiteX5" fmla="*/ 3636793 w 4140200"/>
              <a:gd name="connsiteY5" fmla="*/ 6374963 h 6858000"/>
              <a:gd name="connsiteX6" fmla="*/ 3297336 w 4140200"/>
              <a:gd name="connsiteY6" fmla="*/ 6858000 h 6858000"/>
              <a:gd name="connsiteX7" fmla="*/ 0 w 4140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40200" h="6858000">
                <a:moveTo>
                  <a:pt x="0" y="0"/>
                </a:moveTo>
                <a:lnTo>
                  <a:pt x="4140200" y="0"/>
                </a:lnTo>
                <a:lnTo>
                  <a:pt x="4140200" y="6858000"/>
                </a:lnTo>
                <a:lnTo>
                  <a:pt x="4140090" y="6858000"/>
                </a:lnTo>
                <a:lnTo>
                  <a:pt x="4140090" y="6374963"/>
                </a:lnTo>
                <a:lnTo>
                  <a:pt x="3636793" y="6374963"/>
                </a:lnTo>
                <a:lnTo>
                  <a:pt x="329733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55ACC3D1-FF54-57F2-779D-DDB7F9BCD0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848" y="5034067"/>
            <a:ext cx="5899952" cy="13362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1790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50" y="1"/>
            <a:ext cx="7027413" cy="139678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848" y="1396788"/>
            <a:ext cx="7027415" cy="515861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84C493-03B2-CBFB-AA9D-E5A07F734E6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51800" y="0"/>
            <a:ext cx="4140200" cy="6858000"/>
          </a:xfrm>
          <a:custGeom>
            <a:avLst/>
            <a:gdLst>
              <a:gd name="connsiteX0" fmla="*/ 0 w 4140200"/>
              <a:gd name="connsiteY0" fmla="*/ 0 h 6858000"/>
              <a:gd name="connsiteX1" fmla="*/ 4140200 w 4140200"/>
              <a:gd name="connsiteY1" fmla="*/ 0 h 6858000"/>
              <a:gd name="connsiteX2" fmla="*/ 4140200 w 4140200"/>
              <a:gd name="connsiteY2" fmla="*/ 6858000 h 6858000"/>
              <a:gd name="connsiteX3" fmla="*/ 4140090 w 4140200"/>
              <a:gd name="connsiteY3" fmla="*/ 6858000 h 6858000"/>
              <a:gd name="connsiteX4" fmla="*/ 4140090 w 4140200"/>
              <a:gd name="connsiteY4" fmla="*/ 6374963 h 6858000"/>
              <a:gd name="connsiteX5" fmla="*/ 3636793 w 4140200"/>
              <a:gd name="connsiteY5" fmla="*/ 6374963 h 6858000"/>
              <a:gd name="connsiteX6" fmla="*/ 3297336 w 4140200"/>
              <a:gd name="connsiteY6" fmla="*/ 6858000 h 6858000"/>
              <a:gd name="connsiteX7" fmla="*/ 0 w 4140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40200" h="6858000">
                <a:moveTo>
                  <a:pt x="0" y="0"/>
                </a:moveTo>
                <a:lnTo>
                  <a:pt x="4140200" y="0"/>
                </a:lnTo>
                <a:lnTo>
                  <a:pt x="4140200" y="6858000"/>
                </a:lnTo>
                <a:lnTo>
                  <a:pt x="4140090" y="6858000"/>
                </a:lnTo>
                <a:lnTo>
                  <a:pt x="4140090" y="6374963"/>
                </a:lnTo>
                <a:lnTo>
                  <a:pt x="3636793" y="6374963"/>
                </a:lnTo>
                <a:lnTo>
                  <a:pt x="329733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52620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1242" y="400030"/>
            <a:ext cx="4885344" cy="129981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21242" y="1869363"/>
            <a:ext cx="4885344" cy="413458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E957441E-BA2C-96AC-3316-CCB04759CA5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6010405" cy="6858000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39478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50" y="302594"/>
            <a:ext cx="4885344" cy="74342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849" y="1396788"/>
            <a:ext cx="4885344" cy="214181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193CD060-B18E-235D-58A9-D31A93A0AD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81596" y="0"/>
            <a:ext cx="6010405" cy="6858000"/>
          </a:xfrm>
          <a:custGeom>
            <a:avLst/>
            <a:gdLst>
              <a:gd name="connsiteX0" fmla="*/ 0 w 6010405"/>
              <a:gd name="connsiteY0" fmla="*/ 0 h 6858000"/>
              <a:gd name="connsiteX1" fmla="*/ 6010405 w 6010405"/>
              <a:gd name="connsiteY1" fmla="*/ 0 h 6858000"/>
              <a:gd name="connsiteX2" fmla="*/ 6010405 w 6010405"/>
              <a:gd name="connsiteY2" fmla="*/ 6858000 h 6858000"/>
              <a:gd name="connsiteX3" fmla="*/ 6010295 w 6010405"/>
              <a:gd name="connsiteY3" fmla="*/ 6858000 h 6858000"/>
              <a:gd name="connsiteX4" fmla="*/ 6010295 w 6010405"/>
              <a:gd name="connsiteY4" fmla="*/ 6374963 h 6858000"/>
              <a:gd name="connsiteX5" fmla="*/ 5506998 w 6010405"/>
              <a:gd name="connsiteY5" fmla="*/ 6374963 h 6858000"/>
              <a:gd name="connsiteX6" fmla="*/ 5167541 w 6010405"/>
              <a:gd name="connsiteY6" fmla="*/ 6858000 h 6858000"/>
              <a:gd name="connsiteX7" fmla="*/ 0 w 601040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0405" h="6858000">
                <a:moveTo>
                  <a:pt x="0" y="0"/>
                </a:moveTo>
                <a:lnTo>
                  <a:pt x="6010405" y="0"/>
                </a:lnTo>
                <a:lnTo>
                  <a:pt x="6010405" y="6858000"/>
                </a:lnTo>
                <a:lnTo>
                  <a:pt x="6010295" y="6858000"/>
                </a:lnTo>
                <a:lnTo>
                  <a:pt x="6010295" y="6374963"/>
                </a:lnTo>
                <a:lnTo>
                  <a:pt x="5506998" y="6374963"/>
                </a:lnTo>
                <a:lnTo>
                  <a:pt x="516754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5" name="Диаграмма 4">
            <a:extLst>
              <a:ext uri="{FF2B5EF4-FFF2-40B4-BE49-F238E27FC236}">
                <a16:creationId xmlns:a16="http://schemas.microsoft.com/office/drawing/2014/main" id="{A5786EF8-B73C-AB03-ECA2-025E740D0340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00064" y="3695700"/>
            <a:ext cx="4886325" cy="2711450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</p:spTree>
    <p:extLst>
      <p:ext uri="{BB962C8B-B14F-4D97-AF65-F5344CB8AC3E}">
        <p14:creationId xmlns:p14="http://schemas.microsoft.com/office/powerpoint/2010/main" val="64926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195" y="320349"/>
            <a:ext cx="6281692" cy="74342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75194" y="1414542"/>
            <a:ext cx="6281692" cy="424053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E957441E-BA2C-96AC-3316-CCB04759CA5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8703" y="0"/>
            <a:ext cx="4140200" cy="6858000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20831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970"/>
            <a:ext cx="10515600" cy="1433322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1178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>
            <a:extLst>
              <a:ext uri="{FF2B5EF4-FFF2-40B4-BE49-F238E27FC236}">
                <a16:creationId xmlns:a16="http://schemas.microsoft.com/office/drawing/2014/main" id="{D6B05DF0-E919-AD5A-EFF5-C9EA7BE9BA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2191890 w 12192000"/>
              <a:gd name="connsiteY3" fmla="*/ 6858000 h 6858000"/>
              <a:gd name="connsiteX4" fmla="*/ 12191890 w 12192000"/>
              <a:gd name="connsiteY4" fmla="*/ 6374963 h 6858000"/>
              <a:gd name="connsiteX5" fmla="*/ 11688593 w 12192000"/>
              <a:gd name="connsiteY5" fmla="*/ 6374963 h 6858000"/>
              <a:gd name="connsiteX6" fmla="*/ 11349136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2191890" y="6858000"/>
                </a:lnTo>
                <a:lnTo>
                  <a:pt x="12191890" y="6374963"/>
                </a:lnTo>
                <a:lnTo>
                  <a:pt x="11688593" y="6374963"/>
                </a:lnTo>
                <a:lnTo>
                  <a:pt x="1134913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B8587-91DC-6FA2-B791-722CCBE42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24" y="202285"/>
            <a:ext cx="10515600" cy="143894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6540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43AC2C9F-7243-CA40-611E-DD44B6A41A30}"/>
              </a:ext>
            </a:extLst>
          </p:cNvPr>
          <p:cNvSpPr/>
          <p:nvPr userDrawn="1"/>
        </p:nvSpPr>
        <p:spPr>
          <a:xfrm>
            <a:off x="-7701" y="1634599"/>
            <a:ext cx="8274002" cy="970363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330200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095340"/>
              <a:gd name="connsiteX1" fmla="*/ 13645433 w 13645433"/>
              <a:gd name="connsiteY1" fmla="*/ 0 h 2095340"/>
              <a:gd name="connsiteX2" fmla="*/ 12505363 w 13645433"/>
              <a:gd name="connsiteY2" fmla="*/ 1600692 h 2095340"/>
              <a:gd name="connsiteX3" fmla="*/ 0 w 13645433"/>
              <a:gd name="connsiteY3" fmla="*/ 2095340 h 2095340"/>
              <a:gd name="connsiteX4" fmla="*/ 0 w 13645433"/>
              <a:gd name="connsiteY4" fmla="*/ 17584 h 2095340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280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0407 h 1600692"/>
              <a:gd name="connsiteX4" fmla="*/ 0 w 13645433"/>
              <a:gd name="connsiteY4" fmla="*/ 17584 h 1600692"/>
              <a:gd name="connsiteX0" fmla="*/ 0 w 13645433"/>
              <a:gd name="connsiteY0" fmla="*/ 17584 h 1621207"/>
              <a:gd name="connsiteX1" fmla="*/ 13645433 w 13645433"/>
              <a:gd name="connsiteY1" fmla="*/ 0 h 1621207"/>
              <a:gd name="connsiteX2" fmla="*/ 12505363 w 13645433"/>
              <a:gd name="connsiteY2" fmla="*/ 1600692 h 1621207"/>
              <a:gd name="connsiteX3" fmla="*/ 0 w 13645433"/>
              <a:gd name="connsiteY3" fmla="*/ 1621207 h 1621207"/>
              <a:gd name="connsiteX4" fmla="*/ 0 w 13645433"/>
              <a:gd name="connsiteY4" fmla="*/ 17584 h 1621207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88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0 w 13645433"/>
              <a:gd name="connsiteY4" fmla="*/ 17584 h 1600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5433" h="1600692">
                <a:moveTo>
                  <a:pt x="0" y="17584"/>
                </a:moveTo>
                <a:lnTo>
                  <a:pt x="13645433" y="0"/>
                </a:lnTo>
                <a:lnTo>
                  <a:pt x="12505363" y="1600692"/>
                </a:lnTo>
                <a:lnTo>
                  <a:pt x="0" y="1595807"/>
                </a:lnTo>
                <a:lnTo>
                  <a:pt x="0" y="17584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99811F70-5C32-BF02-766B-DA060A553B90}"/>
              </a:ext>
            </a:extLst>
          </p:cNvPr>
          <p:cNvSpPr/>
          <p:nvPr userDrawn="1"/>
        </p:nvSpPr>
        <p:spPr>
          <a:xfrm>
            <a:off x="-4813" y="2724332"/>
            <a:ext cx="7515432" cy="970363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330200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095340"/>
              <a:gd name="connsiteX1" fmla="*/ 13645433 w 13645433"/>
              <a:gd name="connsiteY1" fmla="*/ 0 h 2095340"/>
              <a:gd name="connsiteX2" fmla="*/ 12505363 w 13645433"/>
              <a:gd name="connsiteY2" fmla="*/ 1600692 h 2095340"/>
              <a:gd name="connsiteX3" fmla="*/ 0 w 13645433"/>
              <a:gd name="connsiteY3" fmla="*/ 2095340 h 2095340"/>
              <a:gd name="connsiteX4" fmla="*/ 0 w 13645433"/>
              <a:gd name="connsiteY4" fmla="*/ 17584 h 2095340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280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0407 h 1600692"/>
              <a:gd name="connsiteX4" fmla="*/ 0 w 13645433"/>
              <a:gd name="connsiteY4" fmla="*/ 17584 h 1600692"/>
              <a:gd name="connsiteX0" fmla="*/ 0 w 13645433"/>
              <a:gd name="connsiteY0" fmla="*/ 17584 h 1621207"/>
              <a:gd name="connsiteX1" fmla="*/ 13645433 w 13645433"/>
              <a:gd name="connsiteY1" fmla="*/ 0 h 1621207"/>
              <a:gd name="connsiteX2" fmla="*/ 12505363 w 13645433"/>
              <a:gd name="connsiteY2" fmla="*/ 1600692 h 1621207"/>
              <a:gd name="connsiteX3" fmla="*/ 0 w 13645433"/>
              <a:gd name="connsiteY3" fmla="*/ 1621207 h 1621207"/>
              <a:gd name="connsiteX4" fmla="*/ 0 w 13645433"/>
              <a:gd name="connsiteY4" fmla="*/ 17584 h 1621207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88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0 w 13645433"/>
              <a:gd name="connsiteY4" fmla="*/ 17584 h 1600692"/>
              <a:gd name="connsiteX0" fmla="*/ 1272209 w 13645433"/>
              <a:gd name="connsiteY0" fmla="*/ 7645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1272209 w 13645433"/>
              <a:gd name="connsiteY4" fmla="*/ 7645 h 1600692"/>
              <a:gd name="connsiteX0" fmla="*/ 29818 w 12403042"/>
              <a:gd name="connsiteY0" fmla="*/ 7645 h 1600692"/>
              <a:gd name="connsiteX1" fmla="*/ 12403042 w 12403042"/>
              <a:gd name="connsiteY1" fmla="*/ 0 h 1600692"/>
              <a:gd name="connsiteX2" fmla="*/ 11262972 w 12403042"/>
              <a:gd name="connsiteY2" fmla="*/ 1600692 h 1600692"/>
              <a:gd name="connsiteX3" fmla="*/ 0 w 12403042"/>
              <a:gd name="connsiteY3" fmla="*/ 1585868 h 1600692"/>
              <a:gd name="connsiteX4" fmla="*/ 29818 w 12403042"/>
              <a:gd name="connsiteY4" fmla="*/ 7645 h 1600692"/>
              <a:gd name="connsiteX0" fmla="*/ 19879 w 12393103"/>
              <a:gd name="connsiteY0" fmla="*/ 7645 h 1600692"/>
              <a:gd name="connsiteX1" fmla="*/ 12393103 w 12393103"/>
              <a:gd name="connsiteY1" fmla="*/ 0 h 1600692"/>
              <a:gd name="connsiteX2" fmla="*/ 11253033 w 12393103"/>
              <a:gd name="connsiteY2" fmla="*/ 1600692 h 1600692"/>
              <a:gd name="connsiteX3" fmla="*/ 0 w 12393103"/>
              <a:gd name="connsiteY3" fmla="*/ 1585868 h 1600692"/>
              <a:gd name="connsiteX4" fmla="*/ 19879 w 12393103"/>
              <a:gd name="connsiteY4" fmla="*/ 7645 h 1600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93103" h="1600692">
                <a:moveTo>
                  <a:pt x="19879" y="7645"/>
                </a:moveTo>
                <a:lnTo>
                  <a:pt x="12393103" y="0"/>
                </a:lnTo>
                <a:lnTo>
                  <a:pt x="11253033" y="1600692"/>
                </a:lnTo>
                <a:lnTo>
                  <a:pt x="0" y="1585868"/>
                </a:lnTo>
                <a:lnTo>
                  <a:pt x="19879" y="7645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4" name="Прямоугольник 4">
            <a:extLst>
              <a:ext uri="{FF2B5EF4-FFF2-40B4-BE49-F238E27FC236}">
                <a16:creationId xmlns:a16="http://schemas.microsoft.com/office/drawing/2014/main" id="{12A1DB83-A851-4A45-8CF4-B8D15398B6C3}"/>
              </a:ext>
            </a:extLst>
          </p:cNvPr>
          <p:cNvSpPr/>
          <p:nvPr userDrawn="1"/>
        </p:nvSpPr>
        <p:spPr>
          <a:xfrm>
            <a:off x="-2888" y="3814065"/>
            <a:ext cx="6743384" cy="974213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330200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095340"/>
              <a:gd name="connsiteX1" fmla="*/ 13645433 w 13645433"/>
              <a:gd name="connsiteY1" fmla="*/ 0 h 2095340"/>
              <a:gd name="connsiteX2" fmla="*/ 12505363 w 13645433"/>
              <a:gd name="connsiteY2" fmla="*/ 1600692 h 2095340"/>
              <a:gd name="connsiteX3" fmla="*/ 0 w 13645433"/>
              <a:gd name="connsiteY3" fmla="*/ 2095340 h 2095340"/>
              <a:gd name="connsiteX4" fmla="*/ 0 w 13645433"/>
              <a:gd name="connsiteY4" fmla="*/ 17584 h 2095340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280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0407 h 1600692"/>
              <a:gd name="connsiteX4" fmla="*/ 0 w 13645433"/>
              <a:gd name="connsiteY4" fmla="*/ 17584 h 1600692"/>
              <a:gd name="connsiteX0" fmla="*/ 0 w 13645433"/>
              <a:gd name="connsiteY0" fmla="*/ 17584 h 1621207"/>
              <a:gd name="connsiteX1" fmla="*/ 13645433 w 13645433"/>
              <a:gd name="connsiteY1" fmla="*/ 0 h 1621207"/>
              <a:gd name="connsiteX2" fmla="*/ 12505363 w 13645433"/>
              <a:gd name="connsiteY2" fmla="*/ 1600692 h 1621207"/>
              <a:gd name="connsiteX3" fmla="*/ 0 w 13645433"/>
              <a:gd name="connsiteY3" fmla="*/ 1621207 h 1621207"/>
              <a:gd name="connsiteX4" fmla="*/ 0 w 13645433"/>
              <a:gd name="connsiteY4" fmla="*/ 17584 h 1621207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88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0 w 13645433"/>
              <a:gd name="connsiteY4" fmla="*/ 17584 h 1600692"/>
              <a:gd name="connsiteX0" fmla="*/ 251460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2514600 w 13645433"/>
              <a:gd name="connsiteY4" fmla="*/ 17584 h 1600692"/>
              <a:gd name="connsiteX0" fmla="*/ 19879 w 11150712"/>
              <a:gd name="connsiteY0" fmla="*/ 17584 h 1600692"/>
              <a:gd name="connsiteX1" fmla="*/ 11150712 w 11150712"/>
              <a:gd name="connsiteY1" fmla="*/ 0 h 1600692"/>
              <a:gd name="connsiteX2" fmla="*/ 10010642 w 11150712"/>
              <a:gd name="connsiteY2" fmla="*/ 1600692 h 1600692"/>
              <a:gd name="connsiteX3" fmla="*/ 0 w 11150712"/>
              <a:gd name="connsiteY3" fmla="*/ 1595807 h 1600692"/>
              <a:gd name="connsiteX4" fmla="*/ 19879 w 11150712"/>
              <a:gd name="connsiteY4" fmla="*/ 17584 h 1600692"/>
              <a:gd name="connsiteX0" fmla="*/ 0 w 11130833"/>
              <a:gd name="connsiteY0" fmla="*/ 17584 h 1605746"/>
              <a:gd name="connsiteX1" fmla="*/ 11130833 w 11130833"/>
              <a:gd name="connsiteY1" fmla="*/ 0 h 1605746"/>
              <a:gd name="connsiteX2" fmla="*/ 9990763 w 11130833"/>
              <a:gd name="connsiteY2" fmla="*/ 1600692 h 1605746"/>
              <a:gd name="connsiteX3" fmla="*/ 19878 w 11130833"/>
              <a:gd name="connsiteY3" fmla="*/ 1605746 h 1605746"/>
              <a:gd name="connsiteX4" fmla="*/ 0 w 11130833"/>
              <a:gd name="connsiteY4" fmla="*/ 17584 h 1605746"/>
              <a:gd name="connsiteX0" fmla="*/ 19878 w 11110955"/>
              <a:gd name="connsiteY0" fmla="*/ 37462 h 1605746"/>
              <a:gd name="connsiteX1" fmla="*/ 11110955 w 11110955"/>
              <a:gd name="connsiteY1" fmla="*/ 0 h 1605746"/>
              <a:gd name="connsiteX2" fmla="*/ 9970885 w 11110955"/>
              <a:gd name="connsiteY2" fmla="*/ 1600692 h 1605746"/>
              <a:gd name="connsiteX3" fmla="*/ 0 w 11110955"/>
              <a:gd name="connsiteY3" fmla="*/ 1605746 h 1605746"/>
              <a:gd name="connsiteX4" fmla="*/ 19878 w 11110955"/>
              <a:gd name="connsiteY4" fmla="*/ 37462 h 1605746"/>
              <a:gd name="connsiteX0" fmla="*/ 0 w 11120894"/>
              <a:gd name="connsiteY0" fmla="*/ 47401 h 1605746"/>
              <a:gd name="connsiteX1" fmla="*/ 11120894 w 11120894"/>
              <a:gd name="connsiteY1" fmla="*/ 0 h 1605746"/>
              <a:gd name="connsiteX2" fmla="*/ 9980824 w 11120894"/>
              <a:gd name="connsiteY2" fmla="*/ 1600692 h 1605746"/>
              <a:gd name="connsiteX3" fmla="*/ 9939 w 11120894"/>
              <a:gd name="connsiteY3" fmla="*/ 1605746 h 1605746"/>
              <a:gd name="connsiteX4" fmla="*/ 0 w 11120894"/>
              <a:gd name="connsiteY4" fmla="*/ 47401 h 160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0894" h="1605746">
                <a:moveTo>
                  <a:pt x="0" y="47401"/>
                </a:moveTo>
                <a:lnTo>
                  <a:pt x="11120894" y="0"/>
                </a:lnTo>
                <a:lnTo>
                  <a:pt x="9980824" y="1600692"/>
                </a:lnTo>
                <a:lnTo>
                  <a:pt x="9939" y="1605746"/>
                </a:lnTo>
                <a:lnTo>
                  <a:pt x="0" y="47401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7BD05C7-6489-0D92-CBAD-2BF77155084A}"/>
              </a:ext>
            </a:extLst>
          </p:cNvPr>
          <p:cNvSpPr/>
          <p:nvPr userDrawn="1"/>
        </p:nvSpPr>
        <p:spPr>
          <a:xfrm>
            <a:off x="-8664" y="4903797"/>
            <a:ext cx="5975187" cy="976139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330200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095340"/>
              <a:gd name="connsiteX1" fmla="*/ 13645433 w 13645433"/>
              <a:gd name="connsiteY1" fmla="*/ 0 h 2095340"/>
              <a:gd name="connsiteX2" fmla="*/ 12505363 w 13645433"/>
              <a:gd name="connsiteY2" fmla="*/ 1600692 h 2095340"/>
              <a:gd name="connsiteX3" fmla="*/ 0 w 13645433"/>
              <a:gd name="connsiteY3" fmla="*/ 2095340 h 2095340"/>
              <a:gd name="connsiteX4" fmla="*/ 0 w 13645433"/>
              <a:gd name="connsiteY4" fmla="*/ 17584 h 2095340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280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0407 h 1600692"/>
              <a:gd name="connsiteX4" fmla="*/ 0 w 13645433"/>
              <a:gd name="connsiteY4" fmla="*/ 17584 h 1600692"/>
              <a:gd name="connsiteX0" fmla="*/ 0 w 13645433"/>
              <a:gd name="connsiteY0" fmla="*/ 17584 h 1621207"/>
              <a:gd name="connsiteX1" fmla="*/ 13645433 w 13645433"/>
              <a:gd name="connsiteY1" fmla="*/ 0 h 1621207"/>
              <a:gd name="connsiteX2" fmla="*/ 12505363 w 13645433"/>
              <a:gd name="connsiteY2" fmla="*/ 1600692 h 1621207"/>
              <a:gd name="connsiteX3" fmla="*/ 0 w 13645433"/>
              <a:gd name="connsiteY3" fmla="*/ 1621207 h 1621207"/>
              <a:gd name="connsiteX4" fmla="*/ 0 w 13645433"/>
              <a:gd name="connsiteY4" fmla="*/ 17584 h 1621207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88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0 w 13645433"/>
              <a:gd name="connsiteY4" fmla="*/ 17584 h 1600692"/>
              <a:gd name="connsiteX0" fmla="*/ 3792071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3792071 w 13645433"/>
              <a:gd name="connsiteY4" fmla="*/ 17584 h 1600692"/>
              <a:gd name="connsiteX0" fmla="*/ 0 w 9853362"/>
              <a:gd name="connsiteY0" fmla="*/ 17584 h 1609254"/>
              <a:gd name="connsiteX1" fmla="*/ 9853362 w 9853362"/>
              <a:gd name="connsiteY1" fmla="*/ 0 h 1609254"/>
              <a:gd name="connsiteX2" fmla="*/ 8713292 w 9853362"/>
              <a:gd name="connsiteY2" fmla="*/ 1600692 h 1609254"/>
              <a:gd name="connsiteX3" fmla="*/ 0 w 9853362"/>
              <a:gd name="connsiteY3" fmla="*/ 1609254 h 1609254"/>
              <a:gd name="connsiteX4" fmla="*/ 0 w 9853362"/>
              <a:gd name="connsiteY4" fmla="*/ 17584 h 1609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3362" h="1609254">
                <a:moveTo>
                  <a:pt x="0" y="17584"/>
                </a:moveTo>
                <a:lnTo>
                  <a:pt x="9853362" y="0"/>
                </a:lnTo>
                <a:lnTo>
                  <a:pt x="8713292" y="1600692"/>
                </a:lnTo>
                <a:lnTo>
                  <a:pt x="0" y="1609254"/>
                </a:lnTo>
                <a:lnTo>
                  <a:pt x="0" y="17584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5058FDC-225A-5BCF-E749-4FE0D2B3D9CB}"/>
              </a:ext>
            </a:extLst>
          </p:cNvPr>
          <p:cNvSpPr/>
          <p:nvPr userDrawn="1"/>
        </p:nvSpPr>
        <p:spPr>
          <a:xfrm>
            <a:off x="0" y="0"/>
            <a:ext cx="12192000" cy="1121501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FB0EE86-BAF6-B036-7AF1-06252E27C4B5}"/>
              </a:ext>
            </a:extLst>
          </p:cNvPr>
          <p:cNvSpPr/>
          <p:nvPr userDrawn="1"/>
        </p:nvSpPr>
        <p:spPr>
          <a:xfrm>
            <a:off x="-6739" y="1638450"/>
            <a:ext cx="234888" cy="9645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9E59021-E14D-10D2-6F75-2802A3D24163}"/>
              </a:ext>
            </a:extLst>
          </p:cNvPr>
          <p:cNvSpPr/>
          <p:nvPr userDrawn="1"/>
        </p:nvSpPr>
        <p:spPr>
          <a:xfrm>
            <a:off x="0" y="2723369"/>
            <a:ext cx="228149" cy="9703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C51F60C-03CB-442B-673B-BA26B5228CF5}"/>
              </a:ext>
            </a:extLst>
          </p:cNvPr>
          <p:cNvSpPr/>
          <p:nvPr userDrawn="1"/>
        </p:nvSpPr>
        <p:spPr>
          <a:xfrm>
            <a:off x="-8664" y="3841982"/>
            <a:ext cx="234888" cy="9462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CD138E8-0DFB-EEBE-1E2A-E5D296C5BF53}"/>
              </a:ext>
            </a:extLst>
          </p:cNvPr>
          <p:cNvSpPr/>
          <p:nvPr userDrawn="1"/>
        </p:nvSpPr>
        <p:spPr>
          <a:xfrm>
            <a:off x="-8664" y="4916312"/>
            <a:ext cx="234888" cy="9636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id="{2F5A114F-BF0F-8F17-7ECA-5193F5E7968F}"/>
              </a:ext>
            </a:extLst>
          </p:cNvPr>
          <p:cNvSpPr/>
          <p:nvPr userDrawn="1"/>
        </p:nvSpPr>
        <p:spPr>
          <a:xfrm>
            <a:off x="9154830" y="-8664"/>
            <a:ext cx="3037170" cy="1130165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  <a:gd name="connsiteX0" fmla="*/ 1327868 w 7887326"/>
              <a:gd name="connsiteY0" fmla="*/ 28569 h 1885292"/>
              <a:gd name="connsiteX1" fmla="*/ 6172826 w 7887326"/>
              <a:gd name="connsiteY1" fmla="*/ 0 h 1885292"/>
              <a:gd name="connsiteX2" fmla="*/ 7887326 w 7887326"/>
              <a:gd name="connsiteY2" fmla="*/ 1877341 h 1885292"/>
              <a:gd name="connsiteX3" fmla="*/ 0 w 7887326"/>
              <a:gd name="connsiteY3" fmla="*/ 1885292 h 1885292"/>
              <a:gd name="connsiteX4" fmla="*/ 1327868 w 7887326"/>
              <a:gd name="connsiteY4" fmla="*/ 28569 h 1885292"/>
              <a:gd name="connsiteX0" fmla="*/ 1327868 w 6229976"/>
              <a:gd name="connsiteY0" fmla="*/ 28569 h 1905911"/>
              <a:gd name="connsiteX1" fmla="*/ 6172826 w 6229976"/>
              <a:gd name="connsiteY1" fmla="*/ 0 h 1905911"/>
              <a:gd name="connsiteX2" fmla="*/ 6229976 w 6229976"/>
              <a:gd name="connsiteY2" fmla="*/ 1905911 h 1905911"/>
              <a:gd name="connsiteX3" fmla="*/ 0 w 6229976"/>
              <a:gd name="connsiteY3" fmla="*/ 1885292 h 1905911"/>
              <a:gd name="connsiteX4" fmla="*/ 1327868 w 6229976"/>
              <a:gd name="connsiteY4" fmla="*/ 28569 h 1905911"/>
              <a:gd name="connsiteX0" fmla="*/ 1327868 w 6229976"/>
              <a:gd name="connsiteY0" fmla="*/ 0 h 1877342"/>
              <a:gd name="connsiteX1" fmla="*/ 5201276 w 6229976"/>
              <a:gd name="connsiteY1" fmla="*/ 28570 h 1877342"/>
              <a:gd name="connsiteX2" fmla="*/ 6229976 w 6229976"/>
              <a:gd name="connsiteY2" fmla="*/ 1877342 h 1877342"/>
              <a:gd name="connsiteX3" fmla="*/ 0 w 6229976"/>
              <a:gd name="connsiteY3" fmla="*/ 1856723 h 1877342"/>
              <a:gd name="connsiteX4" fmla="*/ 1327868 w 6229976"/>
              <a:gd name="connsiteY4" fmla="*/ 0 h 1877342"/>
              <a:gd name="connsiteX0" fmla="*/ 1327868 w 5201276"/>
              <a:gd name="connsiteY0" fmla="*/ 0 h 1905911"/>
              <a:gd name="connsiteX1" fmla="*/ 5201276 w 5201276"/>
              <a:gd name="connsiteY1" fmla="*/ 28570 h 1905911"/>
              <a:gd name="connsiteX2" fmla="*/ 5086976 w 5201276"/>
              <a:gd name="connsiteY2" fmla="*/ 1905911 h 1905911"/>
              <a:gd name="connsiteX3" fmla="*/ 0 w 5201276"/>
              <a:gd name="connsiteY3" fmla="*/ 1856723 h 1905911"/>
              <a:gd name="connsiteX4" fmla="*/ 1327868 w 5201276"/>
              <a:gd name="connsiteY4" fmla="*/ 0 h 1905911"/>
              <a:gd name="connsiteX0" fmla="*/ 1327868 w 5086976"/>
              <a:gd name="connsiteY0" fmla="*/ 0 h 1905911"/>
              <a:gd name="connsiteX1" fmla="*/ 5029826 w 5086976"/>
              <a:gd name="connsiteY1" fmla="*/ 57140 h 1905911"/>
              <a:gd name="connsiteX2" fmla="*/ 5086976 w 5086976"/>
              <a:gd name="connsiteY2" fmla="*/ 1905911 h 1905911"/>
              <a:gd name="connsiteX3" fmla="*/ 0 w 5086976"/>
              <a:gd name="connsiteY3" fmla="*/ 1856723 h 1905911"/>
              <a:gd name="connsiteX4" fmla="*/ 1327868 w 5086976"/>
              <a:gd name="connsiteY4" fmla="*/ 0 h 1905911"/>
              <a:gd name="connsiteX0" fmla="*/ 1327868 w 5086976"/>
              <a:gd name="connsiteY0" fmla="*/ 5193 h 1911104"/>
              <a:gd name="connsiteX1" fmla="*/ 5009044 w 5086976"/>
              <a:gd name="connsiteY1" fmla="*/ 0 h 1911104"/>
              <a:gd name="connsiteX2" fmla="*/ 5086976 w 5086976"/>
              <a:gd name="connsiteY2" fmla="*/ 1911104 h 1911104"/>
              <a:gd name="connsiteX3" fmla="*/ 0 w 5086976"/>
              <a:gd name="connsiteY3" fmla="*/ 1861916 h 1911104"/>
              <a:gd name="connsiteX4" fmla="*/ 1327868 w 5086976"/>
              <a:gd name="connsiteY4" fmla="*/ 5193 h 1911104"/>
              <a:gd name="connsiteX0" fmla="*/ 1327868 w 5024630"/>
              <a:gd name="connsiteY0" fmla="*/ 5193 h 1911104"/>
              <a:gd name="connsiteX1" fmla="*/ 5009044 w 5024630"/>
              <a:gd name="connsiteY1" fmla="*/ 0 h 1911104"/>
              <a:gd name="connsiteX2" fmla="*/ 5024630 w 5024630"/>
              <a:gd name="connsiteY2" fmla="*/ 1911104 h 1911104"/>
              <a:gd name="connsiteX3" fmla="*/ 0 w 5024630"/>
              <a:gd name="connsiteY3" fmla="*/ 1861916 h 1911104"/>
              <a:gd name="connsiteX4" fmla="*/ 1327868 w 5024630"/>
              <a:gd name="connsiteY4" fmla="*/ 5193 h 1911104"/>
              <a:gd name="connsiteX0" fmla="*/ 1327868 w 5024630"/>
              <a:gd name="connsiteY0" fmla="*/ 5193 h 1861916"/>
              <a:gd name="connsiteX1" fmla="*/ 5009044 w 5024630"/>
              <a:gd name="connsiteY1" fmla="*/ 0 h 1861916"/>
              <a:gd name="connsiteX2" fmla="*/ 5024630 w 5024630"/>
              <a:gd name="connsiteY2" fmla="*/ 1827993 h 1861916"/>
              <a:gd name="connsiteX3" fmla="*/ 0 w 5024630"/>
              <a:gd name="connsiteY3" fmla="*/ 1861916 h 1861916"/>
              <a:gd name="connsiteX4" fmla="*/ 1327868 w 5024630"/>
              <a:gd name="connsiteY4" fmla="*/ 5193 h 1861916"/>
              <a:gd name="connsiteX0" fmla="*/ 1327868 w 5009044"/>
              <a:gd name="connsiteY0" fmla="*/ 5193 h 1911103"/>
              <a:gd name="connsiteX1" fmla="*/ 5009044 w 5009044"/>
              <a:gd name="connsiteY1" fmla="*/ 0 h 1911103"/>
              <a:gd name="connsiteX2" fmla="*/ 5003848 w 5009044"/>
              <a:gd name="connsiteY2" fmla="*/ 1911103 h 1911103"/>
              <a:gd name="connsiteX3" fmla="*/ 0 w 5009044"/>
              <a:gd name="connsiteY3" fmla="*/ 1861916 h 1911103"/>
              <a:gd name="connsiteX4" fmla="*/ 1327868 w 5009044"/>
              <a:gd name="connsiteY4" fmla="*/ 5193 h 1911103"/>
              <a:gd name="connsiteX0" fmla="*/ 1327868 w 5009044"/>
              <a:gd name="connsiteY0" fmla="*/ 5193 h 1882973"/>
              <a:gd name="connsiteX1" fmla="*/ 5009044 w 5009044"/>
              <a:gd name="connsiteY1" fmla="*/ 0 h 1882973"/>
              <a:gd name="connsiteX2" fmla="*/ 5003848 w 5009044"/>
              <a:gd name="connsiteY2" fmla="*/ 1882973 h 1882973"/>
              <a:gd name="connsiteX3" fmla="*/ 0 w 5009044"/>
              <a:gd name="connsiteY3" fmla="*/ 1861916 h 1882973"/>
              <a:gd name="connsiteX4" fmla="*/ 1327868 w 5009044"/>
              <a:gd name="connsiteY4" fmla="*/ 5193 h 1882973"/>
              <a:gd name="connsiteX0" fmla="*/ 1327868 w 5009044"/>
              <a:gd name="connsiteY0" fmla="*/ 5193 h 1861916"/>
              <a:gd name="connsiteX1" fmla="*/ 5009044 w 5009044"/>
              <a:gd name="connsiteY1" fmla="*/ 0 h 1861916"/>
              <a:gd name="connsiteX2" fmla="*/ 5003848 w 5009044"/>
              <a:gd name="connsiteY2" fmla="*/ 1791551 h 1861916"/>
              <a:gd name="connsiteX3" fmla="*/ 0 w 5009044"/>
              <a:gd name="connsiteY3" fmla="*/ 1861916 h 1861916"/>
              <a:gd name="connsiteX4" fmla="*/ 1327868 w 5009044"/>
              <a:gd name="connsiteY4" fmla="*/ 5193 h 1861916"/>
              <a:gd name="connsiteX0" fmla="*/ 1327868 w 5009044"/>
              <a:gd name="connsiteY0" fmla="*/ 5193 h 1882973"/>
              <a:gd name="connsiteX1" fmla="*/ 5009044 w 5009044"/>
              <a:gd name="connsiteY1" fmla="*/ 0 h 1882973"/>
              <a:gd name="connsiteX2" fmla="*/ 4985560 w 5009044"/>
              <a:gd name="connsiteY2" fmla="*/ 1882973 h 1882973"/>
              <a:gd name="connsiteX3" fmla="*/ 0 w 5009044"/>
              <a:gd name="connsiteY3" fmla="*/ 1861916 h 1882973"/>
              <a:gd name="connsiteX4" fmla="*/ 1327868 w 5009044"/>
              <a:gd name="connsiteY4" fmla="*/ 5193 h 1882973"/>
              <a:gd name="connsiteX0" fmla="*/ 1327868 w 5009044"/>
              <a:gd name="connsiteY0" fmla="*/ 5193 h 1861916"/>
              <a:gd name="connsiteX1" fmla="*/ 5009044 w 5009044"/>
              <a:gd name="connsiteY1" fmla="*/ 0 h 1861916"/>
              <a:gd name="connsiteX2" fmla="*/ 4979809 w 5009044"/>
              <a:gd name="connsiteY2" fmla="*/ 1848474 h 1861916"/>
              <a:gd name="connsiteX3" fmla="*/ 0 w 5009044"/>
              <a:gd name="connsiteY3" fmla="*/ 1861916 h 1861916"/>
              <a:gd name="connsiteX4" fmla="*/ 1327868 w 5009044"/>
              <a:gd name="connsiteY4" fmla="*/ 5193 h 1861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9044" h="1861916">
                <a:moveTo>
                  <a:pt x="1327868" y="5193"/>
                </a:moveTo>
                <a:lnTo>
                  <a:pt x="5009044" y="0"/>
                </a:lnTo>
                <a:lnTo>
                  <a:pt x="4979809" y="1848474"/>
                </a:lnTo>
                <a:lnTo>
                  <a:pt x="0" y="1861916"/>
                </a:lnTo>
                <a:lnTo>
                  <a:pt x="1327868" y="519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12"/>
          </p:nvPr>
        </p:nvSpPr>
        <p:spPr>
          <a:xfrm>
            <a:off x="5749671" y="1333884"/>
            <a:ext cx="6442329" cy="4722416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4421393"/>
              <a:gd name="connsiteY0" fmla="*/ 580913 h 1495313"/>
              <a:gd name="connsiteX1" fmla="*/ 4421393 w 4421393"/>
              <a:gd name="connsiteY1" fmla="*/ 0 h 1495313"/>
              <a:gd name="connsiteX2" fmla="*/ 914400 w 4421393"/>
              <a:gd name="connsiteY2" fmla="*/ 1495313 h 1495313"/>
              <a:gd name="connsiteX3" fmla="*/ 0 w 4421393"/>
              <a:gd name="connsiteY3" fmla="*/ 1495313 h 1495313"/>
              <a:gd name="connsiteX4" fmla="*/ 0 w 4421393"/>
              <a:gd name="connsiteY4" fmla="*/ 580913 h 1495313"/>
              <a:gd name="connsiteX0" fmla="*/ 0 w 5282004"/>
              <a:gd name="connsiteY0" fmla="*/ 0 h 1495313"/>
              <a:gd name="connsiteX1" fmla="*/ 5282004 w 5282004"/>
              <a:gd name="connsiteY1" fmla="*/ 0 h 1495313"/>
              <a:gd name="connsiteX2" fmla="*/ 1775011 w 5282004"/>
              <a:gd name="connsiteY2" fmla="*/ 1495313 h 1495313"/>
              <a:gd name="connsiteX3" fmla="*/ 860611 w 5282004"/>
              <a:gd name="connsiteY3" fmla="*/ 1495313 h 1495313"/>
              <a:gd name="connsiteX4" fmla="*/ 0 w 5282004"/>
              <a:gd name="connsiteY4" fmla="*/ 0 h 1495313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4238513 w 7745506"/>
              <a:gd name="connsiteY2" fmla="*/ 1495313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7723990 w 7745506"/>
              <a:gd name="connsiteY2" fmla="*/ 3754419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7713232 w 7745506"/>
              <a:gd name="connsiteY2" fmla="*/ 3797450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09714 w 7691718"/>
              <a:gd name="connsiteY0" fmla="*/ 0 h 3797450"/>
              <a:gd name="connsiteX1" fmla="*/ 7691718 w 7691718"/>
              <a:gd name="connsiteY1" fmla="*/ 0 h 3797450"/>
              <a:gd name="connsiteX2" fmla="*/ 7659444 w 7691718"/>
              <a:gd name="connsiteY2" fmla="*/ 3797450 h 3797450"/>
              <a:gd name="connsiteX3" fmla="*/ 0 w 7691718"/>
              <a:gd name="connsiteY3" fmla="*/ 3775934 h 3797450"/>
              <a:gd name="connsiteX4" fmla="*/ 2409714 w 7691718"/>
              <a:gd name="connsiteY4" fmla="*/ 0 h 3797450"/>
              <a:gd name="connsiteX0" fmla="*/ 2431230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431230 w 7713234"/>
              <a:gd name="connsiteY4" fmla="*/ 0 h 3797450"/>
              <a:gd name="connsiteX0" fmla="*/ 2441988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441988 w 7713234"/>
              <a:gd name="connsiteY4" fmla="*/ 0 h 3797450"/>
              <a:gd name="connsiteX0" fmla="*/ 2671106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671106 w 7713234"/>
              <a:gd name="connsiteY4" fmla="*/ 0 h 3797450"/>
              <a:gd name="connsiteX0" fmla="*/ 3169743 w 7713234"/>
              <a:gd name="connsiteY0" fmla="*/ 0 h 4002771"/>
              <a:gd name="connsiteX1" fmla="*/ 7713234 w 7713234"/>
              <a:gd name="connsiteY1" fmla="*/ 205321 h 4002771"/>
              <a:gd name="connsiteX2" fmla="*/ 7680960 w 7713234"/>
              <a:gd name="connsiteY2" fmla="*/ 4002771 h 4002771"/>
              <a:gd name="connsiteX3" fmla="*/ 0 w 7713234"/>
              <a:gd name="connsiteY3" fmla="*/ 3992013 h 4002771"/>
              <a:gd name="connsiteX4" fmla="*/ 3169743 w 7713234"/>
              <a:gd name="connsiteY4" fmla="*/ 0 h 4002771"/>
              <a:gd name="connsiteX0" fmla="*/ 3169743 w 7713234"/>
              <a:gd name="connsiteY0" fmla="*/ 9777 h 4012548"/>
              <a:gd name="connsiteX1" fmla="*/ 7713234 w 7713234"/>
              <a:gd name="connsiteY1" fmla="*/ 0 h 4012548"/>
              <a:gd name="connsiteX2" fmla="*/ 7680960 w 7713234"/>
              <a:gd name="connsiteY2" fmla="*/ 4012548 h 4012548"/>
              <a:gd name="connsiteX3" fmla="*/ 0 w 7713234"/>
              <a:gd name="connsiteY3" fmla="*/ 4001790 h 4012548"/>
              <a:gd name="connsiteX4" fmla="*/ 3169743 w 7713234"/>
              <a:gd name="connsiteY4" fmla="*/ 9777 h 4012548"/>
              <a:gd name="connsiteX0" fmla="*/ 3159966 w 7703457"/>
              <a:gd name="connsiteY0" fmla="*/ 9777 h 4480873"/>
              <a:gd name="connsiteX1" fmla="*/ 7703457 w 7703457"/>
              <a:gd name="connsiteY1" fmla="*/ 0 h 4480873"/>
              <a:gd name="connsiteX2" fmla="*/ 7671183 w 7703457"/>
              <a:gd name="connsiteY2" fmla="*/ 4012548 h 4480873"/>
              <a:gd name="connsiteX3" fmla="*/ 0 w 7703457"/>
              <a:gd name="connsiteY3" fmla="*/ 4480873 h 4480873"/>
              <a:gd name="connsiteX4" fmla="*/ 3159966 w 7703457"/>
              <a:gd name="connsiteY4" fmla="*/ 9777 h 4480873"/>
              <a:gd name="connsiteX0" fmla="*/ 3159966 w 7703457"/>
              <a:gd name="connsiteY0" fmla="*/ 9777 h 4481854"/>
              <a:gd name="connsiteX1" fmla="*/ 7703457 w 7703457"/>
              <a:gd name="connsiteY1" fmla="*/ 0 h 4481854"/>
              <a:gd name="connsiteX2" fmla="*/ 7700515 w 7703457"/>
              <a:gd name="connsiteY2" fmla="*/ 4481854 h 4481854"/>
              <a:gd name="connsiteX3" fmla="*/ 0 w 7703457"/>
              <a:gd name="connsiteY3" fmla="*/ 4480873 h 4481854"/>
              <a:gd name="connsiteX4" fmla="*/ 3159966 w 7703457"/>
              <a:gd name="connsiteY4" fmla="*/ 9777 h 4481854"/>
              <a:gd name="connsiteX0" fmla="*/ 3159966 w 7700515"/>
              <a:gd name="connsiteY0" fmla="*/ 9777 h 4481854"/>
              <a:gd name="connsiteX1" fmla="*/ 6134216 w 7700515"/>
              <a:gd name="connsiteY1" fmla="*/ 0 h 4481854"/>
              <a:gd name="connsiteX2" fmla="*/ 7700515 w 7700515"/>
              <a:gd name="connsiteY2" fmla="*/ 4481854 h 4481854"/>
              <a:gd name="connsiteX3" fmla="*/ 0 w 7700515"/>
              <a:gd name="connsiteY3" fmla="*/ 4480873 h 4481854"/>
              <a:gd name="connsiteX4" fmla="*/ 3159966 w 7700515"/>
              <a:gd name="connsiteY4" fmla="*/ 9777 h 4481854"/>
              <a:gd name="connsiteX0" fmla="*/ 3159966 w 6134216"/>
              <a:gd name="connsiteY0" fmla="*/ 9777 h 4496520"/>
              <a:gd name="connsiteX1" fmla="*/ 6134216 w 6134216"/>
              <a:gd name="connsiteY1" fmla="*/ 0 h 4496520"/>
              <a:gd name="connsiteX2" fmla="*/ 6131274 w 6134216"/>
              <a:gd name="connsiteY2" fmla="*/ 4496520 h 4496520"/>
              <a:gd name="connsiteX3" fmla="*/ 0 w 6134216"/>
              <a:gd name="connsiteY3" fmla="*/ 4480873 h 4496520"/>
              <a:gd name="connsiteX4" fmla="*/ 3159966 w 6134216"/>
              <a:gd name="connsiteY4" fmla="*/ 9777 h 449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4216" h="4496520">
                <a:moveTo>
                  <a:pt x="3159966" y="9777"/>
                </a:moveTo>
                <a:lnTo>
                  <a:pt x="6134216" y="0"/>
                </a:lnTo>
                <a:cubicBezTo>
                  <a:pt x="6133235" y="1493951"/>
                  <a:pt x="6132255" y="3002569"/>
                  <a:pt x="6131274" y="4496520"/>
                </a:cubicBezTo>
                <a:lnTo>
                  <a:pt x="0" y="4480873"/>
                </a:lnTo>
                <a:lnTo>
                  <a:pt x="3159966" y="9777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5" name="Текст 15"/>
          <p:cNvSpPr>
            <a:spLocks noGrp="1"/>
          </p:cNvSpPr>
          <p:nvPr>
            <p:ph type="body" sz="quarter" idx="14"/>
          </p:nvPr>
        </p:nvSpPr>
        <p:spPr>
          <a:xfrm>
            <a:off x="356134" y="1677858"/>
            <a:ext cx="7154208" cy="864836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8" name="Текст 15"/>
          <p:cNvSpPr>
            <a:spLocks noGrp="1"/>
          </p:cNvSpPr>
          <p:nvPr>
            <p:ph type="body" sz="quarter" idx="15"/>
          </p:nvPr>
        </p:nvSpPr>
        <p:spPr>
          <a:xfrm>
            <a:off x="296725" y="2767041"/>
            <a:ext cx="6478440" cy="864836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Текст 15"/>
          <p:cNvSpPr>
            <a:spLocks noGrp="1"/>
          </p:cNvSpPr>
          <p:nvPr>
            <p:ph type="body" sz="quarter" idx="16"/>
          </p:nvPr>
        </p:nvSpPr>
        <p:spPr>
          <a:xfrm>
            <a:off x="257118" y="3876027"/>
            <a:ext cx="5838882" cy="864836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Текст 15"/>
          <p:cNvSpPr>
            <a:spLocks noGrp="1"/>
          </p:cNvSpPr>
          <p:nvPr>
            <p:ph type="body" sz="quarter" idx="17"/>
          </p:nvPr>
        </p:nvSpPr>
        <p:spPr>
          <a:xfrm>
            <a:off x="231108" y="4956931"/>
            <a:ext cx="4973467" cy="864836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18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51526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дизайн, скрепка, рамка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D6B5D02D-6CAA-0589-26EA-384870D2A6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1374" y="144985"/>
            <a:ext cx="3780970" cy="656803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B8587-91DC-6FA2-B791-722CCBE42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25" y="202286"/>
            <a:ext cx="6903207" cy="113121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741475F-7DA6-BFDE-9FA9-429CD9AD6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8135" y="1802424"/>
            <a:ext cx="6459531" cy="4632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750CF93C-0926-2116-8AAB-15FCAA1B6E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67128" y="1122014"/>
            <a:ext cx="2332653" cy="4364386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pic>
        <p:nvPicPr>
          <p:cNvPr id="4" name="Рисунок 3" descr="Изображение выглядит как дизайн, скрепка, рамка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1D3D80C1-C8B6-3BE7-ABF0-860392594D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1374" y="144985"/>
            <a:ext cx="3780970" cy="656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6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доска, Прямоугольник, текс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EB987A7-9F45-6126-4778-ACB6EDA134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6776" y="-26330"/>
            <a:ext cx="6615225" cy="6249578"/>
          </a:xfrm>
          <a:prstGeom prst="rect">
            <a:avLst/>
          </a:prstGeom>
        </p:spPr>
      </p:pic>
      <p:sp>
        <p:nvSpPr>
          <p:cNvPr id="5" name="Рисунок 4">
            <a:extLst>
              <a:ext uri="{FF2B5EF4-FFF2-40B4-BE49-F238E27FC236}">
                <a16:creationId xmlns:a16="http://schemas.microsoft.com/office/drawing/2014/main" id="{750CF93C-0926-2116-8AAB-15FCAA1B6E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15916" y="1105728"/>
            <a:ext cx="4976084" cy="4315358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B8587-91DC-6FA2-B791-722CCBE42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82" y="538187"/>
            <a:ext cx="6176377" cy="86242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741475F-7DA6-BFDE-9FA9-429CD9AD6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782" y="1884784"/>
            <a:ext cx="5724751" cy="38757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3" name="Рисунок 2" descr="Изображение выглядит как доска, Прямоугольник, текс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7983978-B833-E55C-D5CD-B2BFF87CF4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6776" y="-26330"/>
            <a:ext cx="6615225" cy="624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9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011" y="171886"/>
            <a:ext cx="10515600" cy="12457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Прямоугольник 3">
            <a:extLst>
              <a:ext uri="{FF2B5EF4-FFF2-40B4-BE49-F238E27FC236}">
                <a16:creationId xmlns:a16="http://schemas.microsoft.com/office/drawing/2014/main" id="{DCF12E7B-D9D7-E3BC-F118-52076A9989CC}"/>
              </a:ext>
            </a:extLst>
          </p:cNvPr>
          <p:cNvSpPr/>
          <p:nvPr/>
        </p:nvSpPr>
        <p:spPr>
          <a:xfrm>
            <a:off x="4499837" y="2315376"/>
            <a:ext cx="3192326" cy="1577385"/>
          </a:xfrm>
          <a:custGeom>
            <a:avLst/>
            <a:gdLst>
              <a:gd name="connsiteX0" fmla="*/ 0 w 5817824"/>
              <a:gd name="connsiteY0" fmla="*/ 0 h 1507913"/>
              <a:gd name="connsiteX1" fmla="*/ 5817824 w 5817824"/>
              <a:gd name="connsiteY1" fmla="*/ 0 h 1507913"/>
              <a:gd name="connsiteX2" fmla="*/ 5817824 w 5817824"/>
              <a:gd name="connsiteY2" fmla="*/ 1507913 h 1507913"/>
              <a:gd name="connsiteX3" fmla="*/ 0 w 5817824"/>
              <a:gd name="connsiteY3" fmla="*/ 1507913 h 1507913"/>
              <a:gd name="connsiteX4" fmla="*/ 0 w 5817824"/>
              <a:gd name="connsiteY4" fmla="*/ 0 h 1507913"/>
              <a:gd name="connsiteX0" fmla="*/ 0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0 w 6904752"/>
              <a:gd name="connsiteY4" fmla="*/ 0 h 1507913"/>
              <a:gd name="connsiteX0" fmla="*/ 2303253 w 6904752"/>
              <a:gd name="connsiteY0" fmla="*/ 448574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2303253 w 6904752"/>
              <a:gd name="connsiteY4" fmla="*/ 448574 h 1507913"/>
              <a:gd name="connsiteX0" fmla="*/ 1069675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1069675 w 6904752"/>
              <a:gd name="connsiteY4" fmla="*/ 0 h 1507913"/>
              <a:gd name="connsiteX0" fmla="*/ 1659761 w 6904752"/>
              <a:gd name="connsiteY0" fmla="*/ 0 h 2347757"/>
              <a:gd name="connsiteX1" fmla="*/ 6904752 w 6904752"/>
              <a:gd name="connsiteY1" fmla="*/ 839844 h 2347757"/>
              <a:gd name="connsiteX2" fmla="*/ 5817824 w 6904752"/>
              <a:gd name="connsiteY2" fmla="*/ 2347757 h 2347757"/>
              <a:gd name="connsiteX3" fmla="*/ 0 w 6904752"/>
              <a:gd name="connsiteY3" fmla="*/ 2347757 h 2347757"/>
              <a:gd name="connsiteX4" fmla="*/ 1659761 w 6904752"/>
              <a:gd name="connsiteY4" fmla="*/ 0 h 2347757"/>
              <a:gd name="connsiteX0" fmla="*/ 1659761 w 7500432"/>
              <a:gd name="connsiteY0" fmla="*/ 0 h 2347757"/>
              <a:gd name="connsiteX1" fmla="*/ 7500432 w 7500432"/>
              <a:gd name="connsiteY1" fmla="*/ 2763 h 2347757"/>
              <a:gd name="connsiteX2" fmla="*/ 5817824 w 7500432"/>
              <a:gd name="connsiteY2" fmla="*/ 2347757 h 2347757"/>
              <a:gd name="connsiteX3" fmla="*/ 0 w 7500432"/>
              <a:gd name="connsiteY3" fmla="*/ 2347757 h 2347757"/>
              <a:gd name="connsiteX4" fmla="*/ 1659761 w 7500432"/>
              <a:gd name="connsiteY4" fmla="*/ 0 h 2347757"/>
              <a:gd name="connsiteX0" fmla="*/ 4369650 w 7500432"/>
              <a:gd name="connsiteY0" fmla="*/ 0 h 2351586"/>
              <a:gd name="connsiteX1" fmla="*/ 7500432 w 7500432"/>
              <a:gd name="connsiteY1" fmla="*/ 6592 h 2351586"/>
              <a:gd name="connsiteX2" fmla="*/ 5817824 w 7500432"/>
              <a:gd name="connsiteY2" fmla="*/ 2351586 h 2351586"/>
              <a:gd name="connsiteX3" fmla="*/ 0 w 7500432"/>
              <a:gd name="connsiteY3" fmla="*/ 2351586 h 2351586"/>
              <a:gd name="connsiteX4" fmla="*/ 4369650 w 7500432"/>
              <a:gd name="connsiteY4" fmla="*/ 0 h 2351586"/>
              <a:gd name="connsiteX0" fmla="*/ 1686898 w 4817680"/>
              <a:gd name="connsiteY0" fmla="*/ 0 h 2351586"/>
              <a:gd name="connsiteX1" fmla="*/ 4817680 w 4817680"/>
              <a:gd name="connsiteY1" fmla="*/ 6592 h 2351586"/>
              <a:gd name="connsiteX2" fmla="*/ 3135072 w 4817680"/>
              <a:gd name="connsiteY2" fmla="*/ 2351586 h 2351586"/>
              <a:gd name="connsiteX3" fmla="*/ 0 w 4817680"/>
              <a:gd name="connsiteY3" fmla="*/ 2351586 h 2351586"/>
              <a:gd name="connsiteX4" fmla="*/ 1686898 w 4817680"/>
              <a:gd name="connsiteY4" fmla="*/ 0 h 2351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7680" h="2351586">
                <a:moveTo>
                  <a:pt x="1686898" y="0"/>
                </a:moveTo>
                <a:lnTo>
                  <a:pt x="4817680" y="6592"/>
                </a:lnTo>
                <a:lnTo>
                  <a:pt x="3135072" y="2351586"/>
                </a:lnTo>
                <a:lnTo>
                  <a:pt x="0" y="2351586"/>
                </a:lnTo>
                <a:lnTo>
                  <a:pt x="1686898" y="0"/>
                </a:lnTo>
                <a:close/>
              </a:path>
            </a:pathLst>
          </a:custGeom>
          <a:solidFill>
            <a:schemeClr val="tx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039D48A-2C4B-6EE2-E688-10D27B1224BE}"/>
              </a:ext>
            </a:extLst>
          </p:cNvPr>
          <p:cNvSpPr/>
          <p:nvPr/>
        </p:nvSpPr>
        <p:spPr>
          <a:xfrm>
            <a:off x="7908285" y="2315375"/>
            <a:ext cx="3192326" cy="1577385"/>
          </a:xfrm>
          <a:custGeom>
            <a:avLst/>
            <a:gdLst>
              <a:gd name="connsiteX0" fmla="*/ 0 w 5817824"/>
              <a:gd name="connsiteY0" fmla="*/ 0 h 1507913"/>
              <a:gd name="connsiteX1" fmla="*/ 5817824 w 5817824"/>
              <a:gd name="connsiteY1" fmla="*/ 0 h 1507913"/>
              <a:gd name="connsiteX2" fmla="*/ 5817824 w 5817824"/>
              <a:gd name="connsiteY2" fmla="*/ 1507913 h 1507913"/>
              <a:gd name="connsiteX3" fmla="*/ 0 w 5817824"/>
              <a:gd name="connsiteY3" fmla="*/ 1507913 h 1507913"/>
              <a:gd name="connsiteX4" fmla="*/ 0 w 5817824"/>
              <a:gd name="connsiteY4" fmla="*/ 0 h 1507913"/>
              <a:gd name="connsiteX0" fmla="*/ 0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0 w 6904752"/>
              <a:gd name="connsiteY4" fmla="*/ 0 h 1507913"/>
              <a:gd name="connsiteX0" fmla="*/ 2303253 w 6904752"/>
              <a:gd name="connsiteY0" fmla="*/ 448574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2303253 w 6904752"/>
              <a:gd name="connsiteY4" fmla="*/ 448574 h 1507913"/>
              <a:gd name="connsiteX0" fmla="*/ 1069675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1069675 w 6904752"/>
              <a:gd name="connsiteY4" fmla="*/ 0 h 1507913"/>
              <a:gd name="connsiteX0" fmla="*/ 1659761 w 6904752"/>
              <a:gd name="connsiteY0" fmla="*/ 0 h 2347757"/>
              <a:gd name="connsiteX1" fmla="*/ 6904752 w 6904752"/>
              <a:gd name="connsiteY1" fmla="*/ 839844 h 2347757"/>
              <a:gd name="connsiteX2" fmla="*/ 5817824 w 6904752"/>
              <a:gd name="connsiteY2" fmla="*/ 2347757 h 2347757"/>
              <a:gd name="connsiteX3" fmla="*/ 0 w 6904752"/>
              <a:gd name="connsiteY3" fmla="*/ 2347757 h 2347757"/>
              <a:gd name="connsiteX4" fmla="*/ 1659761 w 6904752"/>
              <a:gd name="connsiteY4" fmla="*/ 0 h 2347757"/>
              <a:gd name="connsiteX0" fmla="*/ 1659761 w 7500432"/>
              <a:gd name="connsiteY0" fmla="*/ 0 h 2347757"/>
              <a:gd name="connsiteX1" fmla="*/ 7500432 w 7500432"/>
              <a:gd name="connsiteY1" fmla="*/ 2763 h 2347757"/>
              <a:gd name="connsiteX2" fmla="*/ 5817824 w 7500432"/>
              <a:gd name="connsiteY2" fmla="*/ 2347757 h 2347757"/>
              <a:gd name="connsiteX3" fmla="*/ 0 w 7500432"/>
              <a:gd name="connsiteY3" fmla="*/ 2347757 h 2347757"/>
              <a:gd name="connsiteX4" fmla="*/ 1659761 w 7500432"/>
              <a:gd name="connsiteY4" fmla="*/ 0 h 2347757"/>
              <a:gd name="connsiteX0" fmla="*/ 4369650 w 7500432"/>
              <a:gd name="connsiteY0" fmla="*/ 0 h 2351586"/>
              <a:gd name="connsiteX1" fmla="*/ 7500432 w 7500432"/>
              <a:gd name="connsiteY1" fmla="*/ 6592 h 2351586"/>
              <a:gd name="connsiteX2" fmla="*/ 5817824 w 7500432"/>
              <a:gd name="connsiteY2" fmla="*/ 2351586 h 2351586"/>
              <a:gd name="connsiteX3" fmla="*/ 0 w 7500432"/>
              <a:gd name="connsiteY3" fmla="*/ 2351586 h 2351586"/>
              <a:gd name="connsiteX4" fmla="*/ 4369650 w 7500432"/>
              <a:gd name="connsiteY4" fmla="*/ 0 h 2351586"/>
              <a:gd name="connsiteX0" fmla="*/ 1686898 w 4817680"/>
              <a:gd name="connsiteY0" fmla="*/ 0 h 2351586"/>
              <a:gd name="connsiteX1" fmla="*/ 4817680 w 4817680"/>
              <a:gd name="connsiteY1" fmla="*/ 6592 h 2351586"/>
              <a:gd name="connsiteX2" fmla="*/ 3135072 w 4817680"/>
              <a:gd name="connsiteY2" fmla="*/ 2351586 h 2351586"/>
              <a:gd name="connsiteX3" fmla="*/ 0 w 4817680"/>
              <a:gd name="connsiteY3" fmla="*/ 2351586 h 2351586"/>
              <a:gd name="connsiteX4" fmla="*/ 1686898 w 4817680"/>
              <a:gd name="connsiteY4" fmla="*/ 0 h 2351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7680" h="2351586">
                <a:moveTo>
                  <a:pt x="1686898" y="0"/>
                </a:moveTo>
                <a:lnTo>
                  <a:pt x="4817680" y="6592"/>
                </a:lnTo>
                <a:lnTo>
                  <a:pt x="3135072" y="2351586"/>
                </a:lnTo>
                <a:lnTo>
                  <a:pt x="0" y="2351586"/>
                </a:lnTo>
                <a:lnTo>
                  <a:pt x="1686898" y="0"/>
                </a:lnTo>
                <a:close/>
              </a:path>
            </a:pathLst>
          </a:custGeom>
          <a:solidFill>
            <a:schemeClr val="tx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CEB34263-7D5C-4FAA-E991-BC49605B9321}"/>
              </a:ext>
            </a:extLst>
          </p:cNvPr>
          <p:cNvSpPr/>
          <p:nvPr/>
        </p:nvSpPr>
        <p:spPr>
          <a:xfrm>
            <a:off x="838200" y="2315377"/>
            <a:ext cx="3192326" cy="1577385"/>
          </a:xfrm>
          <a:custGeom>
            <a:avLst/>
            <a:gdLst>
              <a:gd name="connsiteX0" fmla="*/ 0 w 5817824"/>
              <a:gd name="connsiteY0" fmla="*/ 0 h 1507913"/>
              <a:gd name="connsiteX1" fmla="*/ 5817824 w 5817824"/>
              <a:gd name="connsiteY1" fmla="*/ 0 h 1507913"/>
              <a:gd name="connsiteX2" fmla="*/ 5817824 w 5817824"/>
              <a:gd name="connsiteY2" fmla="*/ 1507913 h 1507913"/>
              <a:gd name="connsiteX3" fmla="*/ 0 w 5817824"/>
              <a:gd name="connsiteY3" fmla="*/ 1507913 h 1507913"/>
              <a:gd name="connsiteX4" fmla="*/ 0 w 5817824"/>
              <a:gd name="connsiteY4" fmla="*/ 0 h 1507913"/>
              <a:gd name="connsiteX0" fmla="*/ 0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0 w 6904752"/>
              <a:gd name="connsiteY4" fmla="*/ 0 h 1507913"/>
              <a:gd name="connsiteX0" fmla="*/ 2303253 w 6904752"/>
              <a:gd name="connsiteY0" fmla="*/ 448574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2303253 w 6904752"/>
              <a:gd name="connsiteY4" fmla="*/ 448574 h 1507913"/>
              <a:gd name="connsiteX0" fmla="*/ 1069675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1069675 w 6904752"/>
              <a:gd name="connsiteY4" fmla="*/ 0 h 1507913"/>
              <a:gd name="connsiteX0" fmla="*/ 1659761 w 6904752"/>
              <a:gd name="connsiteY0" fmla="*/ 0 h 2347757"/>
              <a:gd name="connsiteX1" fmla="*/ 6904752 w 6904752"/>
              <a:gd name="connsiteY1" fmla="*/ 839844 h 2347757"/>
              <a:gd name="connsiteX2" fmla="*/ 5817824 w 6904752"/>
              <a:gd name="connsiteY2" fmla="*/ 2347757 h 2347757"/>
              <a:gd name="connsiteX3" fmla="*/ 0 w 6904752"/>
              <a:gd name="connsiteY3" fmla="*/ 2347757 h 2347757"/>
              <a:gd name="connsiteX4" fmla="*/ 1659761 w 6904752"/>
              <a:gd name="connsiteY4" fmla="*/ 0 h 2347757"/>
              <a:gd name="connsiteX0" fmla="*/ 1659761 w 7500432"/>
              <a:gd name="connsiteY0" fmla="*/ 0 h 2347757"/>
              <a:gd name="connsiteX1" fmla="*/ 7500432 w 7500432"/>
              <a:gd name="connsiteY1" fmla="*/ 2763 h 2347757"/>
              <a:gd name="connsiteX2" fmla="*/ 5817824 w 7500432"/>
              <a:gd name="connsiteY2" fmla="*/ 2347757 h 2347757"/>
              <a:gd name="connsiteX3" fmla="*/ 0 w 7500432"/>
              <a:gd name="connsiteY3" fmla="*/ 2347757 h 2347757"/>
              <a:gd name="connsiteX4" fmla="*/ 1659761 w 7500432"/>
              <a:gd name="connsiteY4" fmla="*/ 0 h 2347757"/>
              <a:gd name="connsiteX0" fmla="*/ 4369650 w 7500432"/>
              <a:gd name="connsiteY0" fmla="*/ 0 h 2351586"/>
              <a:gd name="connsiteX1" fmla="*/ 7500432 w 7500432"/>
              <a:gd name="connsiteY1" fmla="*/ 6592 h 2351586"/>
              <a:gd name="connsiteX2" fmla="*/ 5817824 w 7500432"/>
              <a:gd name="connsiteY2" fmla="*/ 2351586 h 2351586"/>
              <a:gd name="connsiteX3" fmla="*/ 0 w 7500432"/>
              <a:gd name="connsiteY3" fmla="*/ 2351586 h 2351586"/>
              <a:gd name="connsiteX4" fmla="*/ 4369650 w 7500432"/>
              <a:gd name="connsiteY4" fmla="*/ 0 h 2351586"/>
              <a:gd name="connsiteX0" fmla="*/ 1686898 w 4817680"/>
              <a:gd name="connsiteY0" fmla="*/ 0 h 2351586"/>
              <a:gd name="connsiteX1" fmla="*/ 4817680 w 4817680"/>
              <a:gd name="connsiteY1" fmla="*/ 6592 h 2351586"/>
              <a:gd name="connsiteX2" fmla="*/ 3135072 w 4817680"/>
              <a:gd name="connsiteY2" fmla="*/ 2351586 h 2351586"/>
              <a:gd name="connsiteX3" fmla="*/ 0 w 4817680"/>
              <a:gd name="connsiteY3" fmla="*/ 2351586 h 2351586"/>
              <a:gd name="connsiteX4" fmla="*/ 1686898 w 4817680"/>
              <a:gd name="connsiteY4" fmla="*/ 0 h 2351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7680" h="2351586">
                <a:moveTo>
                  <a:pt x="1686898" y="0"/>
                </a:moveTo>
                <a:lnTo>
                  <a:pt x="4817680" y="6592"/>
                </a:lnTo>
                <a:lnTo>
                  <a:pt x="3135072" y="2351586"/>
                </a:lnTo>
                <a:lnTo>
                  <a:pt x="0" y="2351586"/>
                </a:lnTo>
                <a:lnTo>
                  <a:pt x="1686898" y="0"/>
                </a:lnTo>
                <a:close/>
              </a:path>
            </a:pathLst>
          </a:custGeom>
          <a:solidFill>
            <a:schemeClr val="tx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76412F02-433D-83A8-8218-8FC9184DE4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1" y="1417638"/>
            <a:ext cx="6772275" cy="43815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13">
            <a:extLst>
              <a:ext uri="{FF2B5EF4-FFF2-40B4-BE49-F238E27FC236}">
                <a16:creationId xmlns:a16="http://schemas.microsoft.com/office/drawing/2014/main" id="{B322CD49-DAEC-5578-51FF-6EA1145DB4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9889" y="4232733"/>
            <a:ext cx="2472669" cy="2207824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9B5BE85B-5559-AD45-204B-FD3D1BA67F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5818" y="4232733"/>
            <a:ext cx="2472669" cy="2207824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13">
            <a:extLst>
              <a:ext uri="{FF2B5EF4-FFF2-40B4-BE49-F238E27FC236}">
                <a16:creationId xmlns:a16="http://schemas.microsoft.com/office/drawing/2014/main" id="{17054443-8C8C-15FC-6ED4-4FFCCFC75D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8285" y="4232733"/>
            <a:ext cx="2472669" cy="2207824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ECCFDA9E-21A9-2035-07F2-F035D21A499B}"/>
              </a:ext>
            </a:extLst>
          </p:cNvPr>
          <p:cNvSpPr/>
          <p:nvPr/>
        </p:nvSpPr>
        <p:spPr>
          <a:xfrm>
            <a:off x="4499837" y="2315376"/>
            <a:ext cx="3192326" cy="1577385"/>
          </a:xfrm>
          <a:custGeom>
            <a:avLst/>
            <a:gdLst>
              <a:gd name="connsiteX0" fmla="*/ 0 w 5817824"/>
              <a:gd name="connsiteY0" fmla="*/ 0 h 1507913"/>
              <a:gd name="connsiteX1" fmla="*/ 5817824 w 5817824"/>
              <a:gd name="connsiteY1" fmla="*/ 0 h 1507913"/>
              <a:gd name="connsiteX2" fmla="*/ 5817824 w 5817824"/>
              <a:gd name="connsiteY2" fmla="*/ 1507913 h 1507913"/>
              <a:gd name="connsiteX3" fmla="*/ 0 w 5817824"/>
              <a:gd name="connsiteY3" fmla="*/ 1507913 h 1507913"/>
              <a:gd name="connsiteX4" fmla="*/ 0 w 5817824"/>
              <a:gd name="connsiteY4" fmla="*/ 0 h 1507913"/>
              <a:gd name="connsiteX0" fmla="*/ 0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0 w 6904752"/>
              <a:gd name="connsiteY4" fmla="*/ 0 h 1507913"/>
              <a:gd name="connsiteX0" fmla="*/ 2303253 w 6904752"/>
              <a:gd name="connsiteY0" fmla="*/ 448574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2303253 w 6904752"/>
              <a:gd name="connsiteY4" fmla="*/ 448574 h 1507913"/>
              <a:gd name="connsiteX0" fmla="*/ 1069675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1069675 w 6904752"/>
              <a:gd name="connsiteY4" fmla="*/ 0 h 1507913"/>
              <a:gd name="connsiteX0" fmla="*/ 1659761 w 6904752"/>
              <a:gd name="connsiteY0" fmla="*/ 0 h 2347757"/>
              <a:gd name="connsiteX1" fmla="*/ 6904752 w 6904752"/>
              <a:gd name="connsiteY1" fmla="*/ 839844 h 2347757"/>
              <a:gd name="connsiteX2" fmla="*/ 5817824 w 6904752"/>
              <a:gd name="connsiteY2" fmla="*/ 2347757 h 2347757"/>
              <a:gd name="connsiteX3" fmla="*/ 0 w 6904752"/>
              <a:gd name="connsiteY3" fmla="*/ 2347757 h 2347757"/>
              <a:gd name="connsiteX4" fmla="*/ 1659761 w 6904752"/>
              <a:gd name="connsiteY4" fmla="*/ 0 h 2347757"/>
              <a:gd name="connsiteX0" fmla="*/ 1659761 w 7500432"/>
              <a:gd name="connsiteY0" fmla="*/ 0 h 2347757"/>
              <a:gd name="connsiteX1" fmla="*/ 7500432 w 7500432"/>
              <a:gd name="connsiteY1" fmla="*/ 2763 h 2347757"/>
              <a:gd name="connsiteX2" fmla="*/ 5817824 w 7500432"/>
              <a:gd name="connsiteY2" fmla="*/ 2347757 h 2347757"/>
              <a:gd name="connsiteX3" fmla="*/ 0 w 7500432"/>
              <a:gd name="connsiteY3" fmla="*/ 2347757 h 2347757"/>
              <a:gd name="connsiteX4" fmla="*/ 1659761 w 7500432"/>
              <a:gd name="connsiteY4" fmla="*/ 0 h 2347757"/>
              <a:gd name="connsiteX0" fmla="*/ 4369650 w 7500432"/>
              <a:gd name="connsiteY0" fmla="*/ 0 h 2351586"/>
              <a:gd name="connsiteX1" fmla="*/ 7500432 w 7500432"/>
              <a:gd name="connsiteY1" fmla="*/ 6592 h 2351586"/>
              <a:gd name="connsiteX2" fmla="*/ 5817824 w 7500432"/>
              <a:gd name="connsiteY2" fmla="*/ 2351586 h 2351586"/>
              <a:gd name="connsiteX3" fmla="*/ 0 w 7500432"/>
              <a:gd name="connsiteY3" fmla="*/ 2351586 h 2351586"/>
              <a:gd name="connsiteX4" fmla="*/ 4369650 w 7500432"/>
              <a:gd name="connsiteY4" fmla="*/ 0 h 2351586"/>
              <a:gd name="connsiteX0" fmla="*/ 1686898 w 4817680"/>
              <a:gd name="connsiteY0" fmla="*/ 0 h 2351586"/>
              <a:gd name="connsiteX1" fmla="*/ 4817680 w 4817680"/>
              <a:gd name="connsiteY1" fmla="*/ 6592 h 2351586"/>
              <a:gd name="connsiteX2" fmla="*/ 3135072 w 4817680"/>
              <a:gd name="connsiteY2" fmla="*/ 2351586 h 2351586"/>
              <a:gd name="connsiteX3" fmla="*/ 0 w 4817680"/>
              <a:gd name="connsiteY3" fmla="*/ 2351586 h 2351586"/>
              <a:gd name="connsiteX4" fmla="*/ 1686898 w 4817680"/>
              <a:gd name="connsiteY4" fmla="*/ 0 h 2351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7680" h="2351586">
                <a:moveTo>
                  <a:pt x="1686898" y="0"/>
                </a:moveTo>
                <a:lnTo>
                  <a:pt x="4817680" y="6592"/>
                </a:lnTo>
                <a:lnTo>
                  <a:pt x="3135072" y="2351586"/>
                </a:lnTo>
                <a:lnTo>
                  <a:pt x="0" y="2351586"/>
                </a:lnTo>
                <a:lnTo>
                  <a:pt x="1686898" y="0"/>
                </a:lnTo>
                <a:close/>
              </a:path>
            </a:pathLst>
          </a:custGeom>
          <a:solidFill>
            <a:schemeClr val="tx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7" name="Прямоугольник 3">
            <a:extLst>
              <a:ext uri="{FF2B5EF4-FFF2-40B4-BE49-F238E27FC236}">
                <a16:creationId xmlns:a16="http://schemas.microsoft.com/office/drawing/2014/main" id="{24029FAA-F494-B810-90EB-539E41926EBB}"/>
              </a:ext>
            </a:extLst>
          </p:cNvPr>
          <p:cNvSpPr/>
          <p:nvPr/>
        </p:nvSpPr>
        <p:spPr>
          <a:xfrm>
            <a:off x="7908285" y="2315375"/>
            <a:ext cx="3192326" cy="1577385"/>
          </a:xfrm>
          <a:custGeom>
            <a:avLst/>
            <a:gdLst>
              <a:gd name="connsiteX0" fmla="*/ 0 w 5817824"/>
              <a:gd name="connsiteY0" fmla="*/ 0 h 1507913"/>
              <a:gd name="connsiteX1" fmla="*/ 5817824 w 5817824"/>
              <a:gd name="connsiteY1" fmla="*/ 0 h 1507913"/>
              <a:gd name="connsiteX2" fmla="*/ 5817824 w 5817824"/>
              <a:gd name="connsiteY2" fmla="*/ 1507913 h 1507913"/>
              <a:gd name="connsiteX3" fmla="*/ 0 w 5817824"/>
              <a:gd name="connsiteY3" fmla="*/ 1507913 h 1507913"/>
              <a:gd name="connsiteX4" fmla="*/ 0 w 5817824"/>
              <a:gd name="connsiteY4" fmla="*/ 0 h 1507913"/>
              <a:gd name="connsiteX0" fmla="*/ 0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0 w 6904752"/>
              <a:gd name="connsiteY4" fmla="*/ 0 h 1507913"/>
              <a:gd name="connsiteX0" fmla="*/ 2303253 w 6904752"/>
              <a:gd name="connsiteY0" fmla="*/ 448574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2303253 w 6904752"/>
              <a:gd name="connsiteY4" fmla="*/ 448574 h 1507913"/>
              <a:gd name="connsiteX0" fmla="*/ 1069675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1069675 w 6904752"/>
              <a:gd name="connsiteY4" fmla="*/ 0 h 1507913"/>
              <a:gd name="connsiteX0" fmla="*/ 1659761 w 6904752"/>
              <a:gd name="connsiteY0" fmla="*/ 0 h 2347757"/>
              <a:gd name="connsiteX1" fmla="*/ 6904752 w 6904752"/>
              <a:gd name="connsiteY1" fmla="*/ 839844 h 2347757"/>
              <a:gd name="connsiteX2" fmla="*/ 5817824 w 6904752"/>
              <a:gd name="connsiteY2" fmla="*/ 2347757 h 2347757"/>
              <a:gd name="connsiteX3" fmla="*/ 0 w 6904752"/>
              <a:gd name="connsiteY3" fmla="*/ 2347757 h 2347757"/>
              <a:gd name="connsiteX4" fmla="*/ 1659761 w 6904752"/>
              <a:gd name="connsiteY4" fmla="*/ 0 h 2347757"/>
              <a:gd name="connsiteX0" fmla="*/ 1659761 w 7500432"/>
              <a:gd name="connsiteY0" fmla="*/ 0 h 2347757"/>
              <a:gd name="connsiteX1" fmla="*/ 7500432 w 7500432"/>
              <a:gd name="connsiteY1" fmla="*/ 2763 h 2347757"/>
              <a:gd name="connsiteX2" fmla="*/ 5817824 w 7500432"/>
              <a:gd name="connsiteY2" fmla="*/ 2347757 h 2347757"/>
              <a:gd name="connsiteX3" fmla="*/ 0 w 7500432"/>
              <a:gd name="connsiteY3" fmla="*/ 2347757 h 2347757"/>
              <a:gd name="connsiteX4" fmla="*/ 1659761 w 7500432"/>
              <a:gd name="connsiteY4" fmla="*/ 0 h 2347757"/>
              <a:gd name="connsiteX0" fmla="*/ 4369650 w 7500432"/>
              <a:gd name="connsiteY0" fmla="*/ 0 h 2351586"/>
              <a:gd name="connsiteX1" fmla="*/ 7500432 w 7500432"/>
              <a:gd name="connsiteY1" fmla="*/ 6592 h 2351586"/>
              <a:gd name="connsiteX2" fmla="*/ 5817824 w 7500432"/>
              <a:gd name="connsiteY2" fmla="*/ 2351586 h 2351586"/>
              <a:gd name="connsiteX3" fmla="*/ 0 w 7500432"/>
              <a:gd name="connsiteY3" fmla="*/ 2351586 h 2351586"/>
              <a:gd name="connsiteX4" fmla="*/ 4369650 w 7500432"/>
              <a:gd name="connsiteY4" fmla="*/ 0 h 2351586"/>
              <a:gd name="connsiteX0" fmla="*/ 1686898 w 4817680"/>
              <a:gd name="connsiteY0" fmla="*/ 0 h 2351586"/>
              <a:gd name="connsiteX1" fmla="*/ 4817680 w 4817680"/>
              <a:gd name="connsiteY1" fmla="*/ 6592 h 2351586"/>
              <a:gd name="connsiteX2" fmla="*/ 3135072 w 4817680"/>
              <a:gd name="connsiteY2" fmla="*/ 2351586 h 2351586"/>
              <a:gd name="connsiteX3" fmla="*/ 0 w 4817680"/>
              <a:gd name="connsiteY3" fmla="*/ 2351586 h 2351586"/>
              <a:gd name="connsiteX4" fmla="*/ 1686898 w 4817680"/>
              <a:gd name="connsiteY4" fmla="*/ 0 h 2351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7680" h="2351586">
                <a:moveTo>
                  <a:pt x="1686898" y="0"/>
                </a:moveTo>
                <a:lnTo>
                  <a:pt x="4817680" y="6592"/>
                </a:lnTo>
                <a:lnTo>
                  <a:pt x="3135072" y="2351586"/>
                </a:lnTo>
                <a:lnTo>
                  <a:pt x="0" y="2351586"/>
                </a:lnTo>
                <a:lnTo>
                  <a:pt x="1686898" y="0"/>
                </a:lnTo>
                <a:close/>
              </a:path>
            </a:pathLst>
          </a:custGeom>
          <a:solidFill>
            <a:schemeClr val="tx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8" name="Прямоугольник 3">
            <a:extLst>
              <a:ext uri="{FF2B5EF4-FFF2-40B4-BE49-F238E27FC236}">
                <a16:creationId xmlns:a16="http://schemas.microsoft.com/office/drawing/2014/main" id="{70C96196-7D0B-B38E-807B-19D43CA4D259}"/>
              </a:ext>
            </a:extLst>
          </p:cNvPr>
          <p:cNvSpPr/>
          <p:nvPr/>
        </p:nvSpPr>
        <p:spPr>
          <a:xfrm>
            <a:off x="838200" y="2315377"/>
            <a:ext cx="3192326" cy="1577385"/>
          </a:xfrm>
          <a:custGeom>
            <a:avLst/>
            <a:gdLst>
              <a:gd name="connsiteX0" fmla="*/ 0 w 5817824"/>
              <a:gd name="connsiteY0" fmla="*/ 0 h 1507913"/>
              <a:gd name="connsiteX1" fmla="*/ 5817824 w 5817824"/>
              <a:gd name="connsiteY1" fmla="*/ 0 h 1507913"/>
              <a:gd name="connsiteX2" fmla="*/ 5817824 w 5817824"/>
              <a:gd name="connsiteY2" fmla="*/ 1507913 h 1507913"/>
              <a:gd name="connsiteX3" fmla="*/ 0 w 5817824"/>
              <a:gd name="connsiteY3" fmla="*/ 1507913 h 1507913"/>
              <a:gd name="connsiteX4" fmla="*/ 0 w 5817824"/>
              <a:gd name="connsiteY4" fmla="*/ 0 h 1507913"/>
              <a:gd name="connsiteX0" fmla="*/ 0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0 w 6904752"/>
              <a:gd name="connsiteY4" fmla="*/ 0 h 1507913"/>
              <a:gd name="connsiteX0" fmla="*/ 2303253 w 6904752"/>
              <a:gd name="connsiteY0" fmla="*/ 448574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2303253 w 6904752"/>
              <a:gd name="connsiteY4" fmla="*/ 448574 h 1507913"/>
              <a:gd name="connsiteX0" fmla="*/ 1069675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1069675 w 6904752"/>
              <a:gd name="connsiteY4" fmla="*/ 0 h 1507913"/>
              <a:gd name="connsiteX0" fmla="*/ 1659761 w 6904752"/>
              <a:gd name="connsiteY0" fmla="*/ 0 h 2347757"/>
              <a:gd name="connsiteX1" fmla="*/ 6904752 w 6904752"/>
              <a:gd name="connsiteY1" fmla="*/ 839844 h 2347757"/>
              <a:gd name="connsiteX2" fmla="*/ 5817824 w 6904752"/>
              <a:gd name="connsiteY2" fmla="*/ 2347757 h 2347757"/>
              <a:gd name="connsiteX3" fmla="*/ 0 w 6904752"/>
              <a:gd name="connsiteY3" fmla="*/ 2347757 h 2347757"/>
              <a:gd name="connsiteX4" fmla="*/ 1659761 w 6904752"/>
              <a:gd name="connsiteY4" fmla="*/ 0 h 2347757"/>
              <a:gd name="connsiteX0" fmla="*/ 1659761 w 7500432"/>
              <a:gd name="connsiteY0" fmla="*/ 0 h 2347757"/>
              <a:gd name="connsiteX1" fmla="*/ 7500432 w 7500432"/>
              <a:gd name="connsiteY1" fmla="*/ 2763 h 2347757"/>
              <a:gd name="connsiteX2" fmla="*/ 5817824 w 7500432"/>
              <a:gd name="connsiteY2" fmla="*/ 2347757 h 2347757"/>
              <a:gd name="connsiteX3" fmla="*/ 0 w 7500432"/>
              <a:gd name="connsiteY3" fmla="*/ 2347757 h 2347757"/>
              <a:gd name="connsiteX4" fmla="*/ 1659761 w 7500432"/>
              <a:gd name="connsiteY4" fmla="*/ 0 h 2347757"/>
              <a:gd name="connsiteX0" fmla="*/ 4369650 w 7500432"/>
              <a:gd name="connsiteY0" fmla="*/ 0 h 2351586"/>
              <a:gd name="connsiteX1" fmla="*/ 7500432 w 7500432"/>
              <a:gd name="connsiteY1" fmla="*/ 6592 h 2351586"/>
              <a:gd name="connsiteX2" fmla="*/ 5817824 w 7500432"/>
              <a:gd name="connsiteY2" fmla="*/ 2351586 h 2351586"/>
              <a:gd name="connsiteX3" fmla="*/ 0 w 7500432"/>
              <a:gd name="connsiteY3" fmla="*/ 2351586 h 2351586"/>
              <a:gd name="connsiteX4" fmla="*/ 4369650 w 7500432"/>
              <a:gd name="connsiteY4" fmla="*/ 0 h 2351586"/>
              <a:gd name="connsiteX0" fmla="*/ 1686898 w 4817680"/>
              <a:gd name="connsiteY0" fmla="*/ 0 h 2351586"/>
              <a:gd name="connsiteX1" fmla="*/ 4817680 w 4817680"/>
              <a:gd name="connsiteY1" fmla="*/ 6592 h 2351586"/>
              <a:gd name="connsiteX2" fmla="*/ 3135072 w 4817680"/>
              <a:gd name="connsiteY2" fmla="*/ 2351586 h 2351586"/>
              <a:gd name="connsiteX3" fmla="*/ 0 w 4817680"/>
              <a:gd name="connsiteY3" fmla="*/ 2351586 h 2351586"/>
              <a:gd name="connsiteX4" fmla="*/ 1686898 w 4817680"/>
              <a:gd name="connsiteY4" fmla="*/ 0 h 2351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7680" h="2351586">
                <a:moveTo>
                  <a:pt x="1686898" y="0"/>
                </a:moveTo>
                <a:lnTo>
                  <a:pt x="4817680" y="6592"/>
                </a:lnTo>
                <a:lnTo>
                  <a:pt x="3135072" y="2351586"/>
                </a:lnTo>
                <a:lnTo>
                  <a:pt x="0" y="2351586"/>
                </a:lnTo>
                <a:lnTo>
                  <a:pt x="1686898" y="0"/>
                </a:lnTo>
                <a:close/>
              </a:path>
            </a:pathLst>
          </a:custGeom>
          <a:solidFill>
            <a:schemeClr val="tx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412538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5E3FD44-41D9-1BF5-D9ED-28C84C9C53DC}"/>
              </a:ext>
            </a:extLst>
          </p:cNvPr>
          <p:cNvSpPr/>
          <p:nvPr/>
        </p:nvSpPr>
        <p:spPr>
          <a:xfrm>
            <a:off x="8196945" y="1597981"/>
            <a:ext cx="3026466" cy="472330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EF0D627-4CEB-4584-66E2-A0580BA9367D}"/>
              </a:ext>
            </a:extLst>
          </p:cNvPr>
          <p:cNvSpPr/>
          <p:nvPr/>
        </p:nvSpPr>
        <p:spPr>
          <a:xfrm>
            <a:off x="4629979" y="1597981"/>
            <a:ext cx="3026466" cy="472330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969"/>
            <a:ext cx="10515600" cy="114024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7FA5166-4D05-4331-EC09-45845C9DD6C3}"/>
              </a:ext>
            </a:extLst>
          </p:cNvPr>
          <p:cNvSpPr/>
          <p:nvPr/>
        </p:nvSpPr>
        <p:spPr>
          <a:xfrm>
            <a:off x="1055205" y="1597982"/>
            <a:ext cx="3026466" cy="472330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0D563D3-5338-AAD7-682F-62EEA6F313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6839" y="3429001"/>
            <a:ext cx="2435225" cy="26257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541CD310-5914-F955-A576-7DBF606126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65929" y="3429001"/>
            <a:ext cx="2435225" cy="26257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BD0602DF-E7B2-291F-A371-CAE90FF3EC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43443" y="3429001"/>
            <a:ext cx="2435225" cy="26257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F174E3B-0154-869C-6FFE-E03A8492A860}"/>
              </a:ext>
            </a:extLst>
          </p:cNvPr>
          <p:cNvSpPr/>
          <p:nvPr/>
        </p:nvSpPr>
        <p:spPr>
          <a:xfrm>
            <a:off x="1064083" y="1597981"/>
            <a:ext cx="3026466" cy="1706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2C674BF-241B-7A82-8188-1170A8979F93}"/>
              </a:ext>
            </a:extLst>
          </p:cNvPr>
          <p:cNvSpPr/>
          <p:nvPr/>
        </p:nvSpPr>
        <p:spPr>
          <a:xfrm>
            <a:off x="4635201" y="1597981"/>
            <a:ext cx="3026466" cy="1706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7590049-EED1-E118-7538-A9DC0C355ED7}"/>
              </a:ext>
            </a:extLst>
          </p:cNvPr>
          <p:cNvSpPr/>
          <p:nvPr/>
        </p:nvSpPr>
        <p:spPr>
          <a:xfrm>
            <a:off x="8196945" y="1597981"/>
            <a:ext cx="3026466" cy="1706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2488B3F-F6F5-64D4-4588-3A2C58A6968B}"/>
              </a:ext>
            </a:extLst>
          </p:cNvPr>
          <p:cNvSpPr/>
          <p:nvPr/>
        </p:nvSpPr>
        <p:spPr>
          <a:xfrm>
            <a:off x="8196945" y="1597981"/>
            <a:ext cx="3026466" cy="472330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D8F2730-F708-F373-BFB8-A9E3BBCD0016}"/>
              </a:ext>
            </a:extLst>
          </p:cNvPr>
          <p:cNvSpPr/>
          <p:nvPr/>
        </p:nvSpPr>
        <p:spPr>
          <a:xfrm>
            <a:off x="4629979" y="1597981"/>
            <a:ext cx="3026466" cy="472330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BD44B53-64F9-F6F6-901E-0398FB71F718}"/>
              </a:ext>
            </a:extLst>
          </p:cNvPr>
          <p:cNvSpPr/>
          <p:nvPr/>
        </p:nvSpPr>
        <p:spPr>
          <a:xfrm>
            <a:off x="1055205" y="1597982"/>
            <a:ext cx="3026466" cy="472330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ED904B9-11DF-C6EF-092B-99AB578FD630}"/>
              </a:ext>
            </a:extLst>
          </p:cNvPr>
          <p:cNvSpPr/>
          <p:nvPr/>
        </p:nvSpPr>
        <p:spPr>
          <a:xfrm>
            <a:off x="1064083" y="1597981"/>
            <a:ext cx="3026466" cy="1706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D8EA88B-8A96-49DA-4FEC-06E79908FC37}"/>
              </a:ext>
            </a:extLst>
          </p:cNvPr>
          <p:cNvSpPr/>
          <p:nvPr/>
        </p:nvSpPr>
        <p:spPr>
          <a:xfrm>
            <a:off x="4635201" y="1597981"/>
            <a:ext cx="3026466" cy="1706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A86D0F1-E608-A428-325F-C59C3F01396A}"/>
              </a:ext>
            </a:extLst>
          </p:cNvPr>
          <p:cNvSpPr/>
          <p:nvPr/>
        </p:nvSpPr>
        <p:spPr>
          <a:xfrm>
            <a:off x="8196945" y="1597981"/>
            <a:ext cx="3026466" cy="1706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59223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9359" y="578950"/>
            <a:ext cx="4056355" cy="139606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DB0A68-EC69-71EE-16C2-3CF4113FB528}"/>
              </a:ext>
            </a:extLst>
          </p:cNvPr>
          <p:cNvSpPr/>
          <p:nvPr/>
        </p:nvSpPr>
        <p:spPr>
          <a:xfrm>
            <a:off x="622852" y="70236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D1774E-3572-71FE-5B30-E35AFCE0211C}"/>
              </a:ext>
            </a:extLst>
          </p:cNvPr>
          <p:cNvSpPr/>
          <p:nvPr/>
        </p:nvSpPr>
        <p:spPr>
          <a:xfrm>
            <a:off x="622852" y="3700470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80B560-2174-01EE-FBA8-D845F1587D22}"/>
              </a:ext>
            </a:extLst>
          </p:cNvPr>
          <p:cNvSpPr/>
          <p:nvPr/>
        </p:nvSpPr>
        <p:spPr>
          <a:xfrm>
            <a:off x="3889513" y="70236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4DBEB04-2A5A-B0A6-2876-88FC7FBD5659}"/>
              </a:ext>
            </a:extLst>
          </p:cNvPr>
          <p:cNvSpPr/>
          <p:nvPr/>
        </p:nvSpPr>
        <p:spPr>
          <a:xfrm>
            <a:off x="3889513" y="3700470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7590049-EED1-E118-7538-A9DC0C355ED7}"/>
              </a:ext>
            </a:extLst>
          </p:cNvPr>
          <p:cNvSpPr/>
          <p:nvPr/>
        </p:nvSpPr>
        <p:spPr>
          <a:xfrm>
            <a:off x="622852" y="702365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E98E97D-0D1E-EDEF-F955-7AB2181847ED}"/>
              </a:ext>
            </a:extLst>
          </p:cNvPr>
          <p:cNvSpPr/>
          <p:nvPr/>
        </p:nvSpPr>
        <p:spPr>
          <a:xfrm>
            <a:off x="3889513" y="702365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C2CADD2-08C4-D778-47AA-DF9AB497E33F}"/>
              </a:ext>
            </a:extLst>
          </p:cNvPr>
          <p:cNvSpPr/>
          <p:nvPr/>
        </p:nvSpPr>
        <p:spPr>
          <a:xfrm>
            <a:off x="622852" y="3700471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4815178-57F6-E94C-8092-DC2D7707185D}"/>
              </a:ext>
            </a:extLst>
          </p:cNvPr>
          <p:cNvSpPr/>
          <p:nvPr/>
        </p:nvSpPr>
        <p:spPr>
          <a:xfrm>
            <a:off x="3889513" y="3700469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01F58C29-9327-146A-A04D-DC50B31E5A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735" y="1900470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400C467F-EA18-9A4B-D47A-DDC8812841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735" y="4854847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3FE31685-0ECB-57BD-5E07-021F78910C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72564" y="1900470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id="{9DB795B2-D2B3-87F4-A776-92FFA0ED28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72564" y="4854847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A2672A6-BC6C-5A5C-2230-9B164213F6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48551" y="2461846"/>
            <a:ext cx="3967163" cy="386255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DFD9637-E3AF-C510-E77A-83959A19AA9A}"/>
              </a:ext>
            </a:extLst>
          </p:cNvPr>
          <p:cNvSpPr/>
          <p:nvPr/>
        </p:nvSpPr>
        <p:spPr>
          <a:xfrm>
            <a:off x="622852" y="70236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81FCAD8-92BB-5B3A-C421-A6A84C7991B8}"/>
              </a:ext>
            </a:extLst>
          </p:cNvPr>
          <p:cNvSpPr/>
          <p:nvPr/>
        </p:nvSpPr>
        <p:spPr>
          <a:xfrm>
            <a:off x="622852" y="3700470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8E5FCC0-CC7A-AF6C-1E39-2A2C1F841449}"/>
              </a:ext>
            </a:extLst>
          </p:cNvPr>
          <p:cNvSpPr/>
          <p:nvPr/>
        </p:nvSpPr>
        <p:spPr>
          <a:xfrm>
            <a:off x="3889513" y="70236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D214B27-B010-7104-2D19-404954929F90}"/>
              </a:ext>
            </a:extLst>
          </p:cNvPr>
          <p:cNvSpPr/>
          <p:nvPr/>
        </p:nvSpPr>
        <p:spPr>
          <a:xfrm>
            <a:off x="3889513" y="3700470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EC229EA-F19C-5E6E-8EE7-1FF87908DE0B}"/>
              </a:ext>
            </a:extLst>
          </p:cNvPr>
          <p:cNvSpPr/>
          <p:nvPr/>
        </p:nvSpPr>
        <p:spPr>
          <a:xfrm>
            <a:off x="622852" y="702365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9B734FE-11F5-914F-C599-9BC6110E73D6}"/>
              </a:ext>
            </a:extLst>
          </p:cNvPr>
          <p:cNvSpPr/>
          <p:nvPr/>
        </p:nvSpPr>
        <p:spPr>
          <a:xfrm>
            <a:off x="3889513" y="702365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5BA7084-98DC-7AC5-E488-333E6F677634}"/>
              </a:ext>
            </a:extLst>
          </p:cNvPr>
          <p:cNvSpPr/>
          <p:nvPr/>
        </p:nvSpPr>
        <p:spPr>
          <a:xfrm>
            <a:off x="622852" y="3700471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55D753F-F424-E18E-850E-290E84D88D48}"/>
              </a:ext>
            </a:extLst>
          </p:cNvPr>
          <p:cNvSpPr/>
          <p:nvPr/>
        </p:nvSpPr>
        <p:spPr>
          <a:xfrm>
            <a:off x="3889513" y="3700469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112567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9589" y="702365"/>
            <a:ext cx="4056355" cy="110298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DB0A68-EC69-71EE-16C2-3CF4113FB528}"/>
              </a:ext>
            </a:extLst>
          </p:cNvPr>
          <p:cNvSpPr/>
          <p:nvPr/>
        </p:nvSpPr>
        <p:spPr>
          <a:xfrm>
            <a:off x="622852" y="70236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D1774E-3572-71FE-5B30-E35AFCE0211C}"/>
              </a:ext>
            </a:extLst>
          </p:cNvPr>
          <p:cNvSpPr/>
          <p:nvPr/>
        </p:nvSpPr>
        <p:spPr>
          <a:xfrm>
            <a:off x="622852" y="3700470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80B560-2174-01EE-FBA8-D845F1587D22}"/>
              </a:ext>
            </a:extLst>
          </p:cNvPr>
          <p:cNvSpPr/>
          <p:nvPr/>
        </p:nvSpPr>
        <p:spPr>
          <a:xfrm>
            <a:off x="3889513" y="70236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4DBEB04-2A5A-B0A6-2876-88FC7FBD5659}"/>
              </a:ext>
            </a:extLst>
          </p:cNvPr>
          <p:cNvSpPr/>
          <p:nvPr/>
        </p:nvSpPr>
        <p:spPr>
          <a:xfrm>
            <a:off x="3889513" y="3700470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7590049-EED1-E118-7538-A9DC0C355ED7}"/>
              </a:ext>
            </a:extLst>
          </p:cNvPr>
          <p:cNvSpPr/>
          <p:nvPr/>
        </p:nvSpPr>
        <p:spPr>
          <a:xfrm>
            <a:off x="622852" y="702365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E98E97D-0D1E-EDEF-F955-7AB2181847ED}"/>
              </a:ext>
            </a:extLst>
          </p:cNvPr>
          <p:cNvSpPr/>
          <p:nvPr/>
        </p:nvSpPr>
        <p:spPr>
          <a:xfrm>
            <a:off x="3889513" y="702365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C2CADD2-08C4-D778-47AA-DF9AB497E33F}"/>
              </a:ext>
            </a:extLst>
          </p:cNvPr>
          <p:cNvSpPr/>
          <p:nvPr/>
        </p:nvSpPr>
        <p:spPr>
          <a:xfrm>
            <a:off x="622852" y="3700471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4815178-57F6-E94C-8092-DC2D7707185D}"/>
              </a:ext>
            </a:extLst>
          </p:cNvPr>
          <p:cNvSpPr/>
          <p:nvPr/>
        </p:nvSpPr>
        <p:spPr>
          <a:xfrm>
            <a:off x="3889513" y="3700469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01F58C29-9327-146A-A04D-DC50B31E5A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735" y="1900470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400C467F-EA18-9A4B-D47A-DDC8812841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735" y="4854847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3FE31685-0ECB-57BD-5E07-021F78910C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72564" y="1900470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id="{9DB795B2-D2B3-87F4-A776-92FFA0ED28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72564" y="4854847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A2672A6-BC6C-5A5C-2230-9B164213F6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48551" y="2426677"/>
            <a:ext cx="3967163" cy="38977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96304AE-F4AF-5BF6-974D-E43FEA233BC8}"/>
              </a:ext>
            </a:extLst>
          </p:cNvPr>
          <p:cNvSpPr/>
          <p:nvPr/>
        </p:nvSpPr>
        <p:spPr>
          <a:xfrm>
            <a:off x="622852" y="70236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FC68A59-5FAF-39FC-85C2-B13DCE0BA248}"/>
              </a:ext>
            </a:extLst>
          </p:cNvPr>
          <p:cNvSpPr/>
          <p:nvPr/>
        </p:nvSpPr>
        <p:spPr>
          <a:xfrm>
            <a:off x="622852" y="3700470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BA3240D-BAA2-8465-E3DF-7662CDA86ADE}"/>
              </a:ext>
            </a:extLst>
          </p:cNvPr>
          <p:cNvSpPr/>
          <p:nvPr/>
        </p:nvSpPr>
        <p:spPr>
          <a:xfrm>
            <a:off x="3889513" y="70236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924EB09-A640-3AAB-53B6-F24273708B1E}"/>
              </a:ext>
            </a:extLst>
          </p:cNvPr>
          <p:cNvSpPr/>
          <p:nvPr/>
        </p:nvSpPr>
        <p:spPr>
          <a:xfrm>
            <a:off x="3889513" y="3700470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9F0D42C-D9A8-69AC-B2D7-557B8438287B}"/>
              </a:ext>
            </a:extLst>
          </p:cNvPr>
          <p:cNvSpPr/>
          <p:nvPr/>
        </p:nvSpPr>
        <p:spPr>
          <a:xfrm>
            <a:off x="622852" y="702365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4E9E1E1-C56A-5A62-EB8C-73BF27522570}"/>
              </a:ext>
            </a:extLst>
          </p:cNvPr>
          <p:cNvSpPr/>
          <p:nvPr/>
        </p:nvSpPr>
        <p:spPr>
          <a:xfrm>
            <a:off x="3889513" y="702365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8890705-E0FD-9D64-D67F-CCD795A97A84}"/>
              </a:ext>
            </a:extLst>
          </p:cNvPr>
          <p:cNvSpPr/>
          <p:nvPr/>
        </p:nvSpPr>
        <p:spPr>
          <a:xfrm>
            <a:off x="622852" y="3700471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E545FCF-3617-0A52-6473-32BE19DF05EF}"/>
              </a:ext>
            </a:extLst>
          </p:cNvPr>
          <p:cNvSpPr/>
          <p:nvPr/>
        </p:nvSpPr>
        <p:spPr>
          <a:xfrm>
            <a:off x="3889513" y="3700469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1401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88" y="859610"/>
            <a:ext cx="4056355" cy="125756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DB0A68-EC69-71EE-16C2-3CF4113FB528}"/>
              </a:ext>
            </a:extLst>
          </p:cNvPr>
          <p:cNvSpPr/>
          <p:nvPr/>
        </p:nvSpPr>
        <p:spPr>
          <a:xfrm>
            <a:off x="5342508" y="719092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D1774E-3572-71FE-5B30-E35AFCE0211C}"/>
              </a:ext>
            </a:extLst>
          </p:cNvPr>
          <p:cNvSpPr/>
          <p:nvPr/>
        </p:nvSpPr>
        <p:spPr>
          <a:xfrm>
            <a:off x="5342508" y="371719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80B560-2174-01EE-FBA8-D845F1587D22}"/>
              </a:ext>
            </a:extLst>
          </p:cNvPr>
          <p:cNvSpPr/>
          <p:nvPr/>
        </p:nvSpPr>
        <p:spPr>
          <a:xfrm>
            <a:off x="8609169" y="719092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4DBEB04-2A5A-B0A6-2876-88FC7FBD5659}"/>
              </a:ext>
            </a:extLst>
          </p:cNvPr>
          <p:cNvSpPr/>
          <p:nvPr/>
        </p:nvSpPr>
        <p:spPr>
          <a:xfrm>
            <a:off x="8609169" y="371719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7590049-EED1-E118-7538-A9DC0C355ED7}"/>
              </a:ext>
            </a:extLst>
          </p:cNvPr>
          <p:cNvSpPr/>
          <p:nvPr/>
        </p:nvSpPr>
        <p:spPr>
          <a:xfrm>
            <a:off x="5342508" y="719092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E98E97D-0D1E-EDEF-F955-7AB2181847ED}"/>
              </a:ext>
            </a:extLst>
          </p:cNvPr>
          <p:cNvSpPr/>
          <p:nvPr/>
        </p:nvSpPr>
        <p:spPr>
          <a:xfrm>
            <a:off x="8609169" y="719092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C2CADD2-08C4-D778-47AA-DF9AB497E33F}"/>
              </a:ext>
            </a:extLst>
          </p:cNvPr>
          <p:cNvSpPr/>
          <p:nvPr/>
        </p:nvSpPr>
        <p:spPr>
          <a:xfrm>
            <a:off x="5342507" y="3717195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4815178-57F6-E94C-8092-DC2D7707185D}"/>
              </a:ext>
            </a:extLst>
          </p:cNvPr>
          <p:cNvSpPr/>
          <p:nvPr/>
        </p:nvSpPr>
        <p:spPr>
          <a:xfrm>
            <a:off x="8609169" y="3717195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01F58C29-9327-146A-A04D-DC50B31E5A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50391" y="1917196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400C467F-EA18-9A4B-D47A-DDC8812841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50391" y="4871573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3FE31685-0ECB-57BD-5E07-021F78910C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92220" y="1917196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id="{9DB795B2-D2B3-87F4-A776-92FFA0ED28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92220" y="4871573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A2672A6-BC6C-5A5C-2230-9B164213F6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9588" y="2602523"/>
            <a:ext cx="4001677" cy="373860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448585B-69D0-3453-EABE-6AB741247FA9}"/>
              </a:ext>
            </a:extLst>
          </p:cNvPr>
          <p:cNvSpPr/>
          <p:nvPr/>
        </p:nvSpPr>
        <p:spPr>
          <a:xfrm>
            <a:off x="5342508" y="719092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555FD39-6F48-3AB4-85BD-93840679C0F6}"/>
              </a:ext>
            </a:extLst>
          </p:cNvPr>
          <p:cNvSpPr/>
          <p:nvPr/>
        </p:nvSpPr>
        <p:spPr>
          <a:xfrm>
            <a:off x="5342508" y="371719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4CC15AB-3F6E-B383-356D-3D3A8FCAEADC}"/>
              </a:ext>
            </a:extLst>
          </p:cNvPr>
          <p:cNvSpPr/>
          <p:nvPr/>
        </p:nvSpPr>
        <p:spPr>
          <a:xfrm>
            <a:off x="8609169" y="719092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07BDE09-7A21-EDAC-B0EB-51BC7FC769A3}"/>
              </a:ext>
            </a:extLst>
          </p:cNvPr>
          <p:cNvSpPr/>
          <p:nvPr/>
        </p:nvSpPr>
        <p:spPr>
          <a:xfrm>
            <a:off x="8609169" y="371719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63BA49A-3FB2-403D-E534-256445A0988D}"/>
              </a:ext>
            </a:extLst>
          </p:cNvPr>
          <p:cNvSpPr/>
          <p:nvPr/>
        </p:nvSpPr>
        <p:spPr>
          <a:xfrm>
            <a:off x="5342508" y="719092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0016722-E813-2B13-F77D-4DCDF6655E6D}"/>
              </a:ext>
            </a:extLst>
          </p:cNvPr>
          <p:cNvSpPr/>
          <p:nvPr/>
        </p:nvSpPr>
        <p:spPr>
          <a:xfrm>
            <a:off x="8609169" y="719092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99A7202-787C-C9D4-9CC3-1695FC619A15}"/>
              </a:ext>
            </a:extLst>
          </p:cNvPr>
          <p:cNvSpPr/>
          <p:nvPr/>
        </p:nvSpPr>
        <p:spPr>
          <a:xfrm>
            <a:off x="5342507" y="3717195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8D16EC1-96BB-46CC-F174-F04105D32DDE}"/>
              </a:ext>
            </a:extLst>
          </p:cNvPr>
          <p:cNvSpPr/>
          <p:nvPr/>
        </p:nvSpPr>
        <p:spPr>
          <a:xfrm>
            <a:off x="8609169" y="3717195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403072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88" y="859611"/>
            <a:ext cx="4056355" cy="74342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DB0A68-EC69-71EE-16C2-3CF4113FB528}"/>
              </a:ext>
            </a:extLst>
          </p:cNvPr>
          <p:cNvSpPr/>
          <p:nvPr/>
        </p:nvSpPr>
        <p:spPr>
          <a:xfrm>
            <a:off x="5342508" y="719092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D1774E-3572-71FE-5B30-E35AFCE0211C}"/>
              </a:ext>
            </a:extLst>
          </p:cNvPr>
          <p:cNvSpPr/>
          <p:nvPr/>
        </p:nvSpPr>
        <p:spPr>
          <a:xfrm>
            <a:off x="5342508" y="371719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80B560-2174-01EE-FBA8-D845F1587D22}"/>
              </a:ext>
            </a:extLst>
          </p:cNvPr>
          <p:cNvSpPr/>
          <p:nvPr/>
        </p:nvSpPr>
        <p:spPr>
          <a:xfrm>
            <a:off x="8609169" y="719092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4DBEB04-2A5A-B0A6-2876-88FC7FBD5659}"/>
              </a:ext>
            </a:extLst>
          </p:cNvPr>
          <p:cNvSpPr/>
          <p:nvPr/>
        </p:nvSpPr>
        <p:spPr>
          <a:xfrm>
            <a:off x="8609169" y="371719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7590049-EED1-E118-7538-A9DC0C355ED7}"/>
              </a:ext>
            </a:extLst>
          </p:cNvPr>
          <p:cNvSpPr/>
          <p:nvPr/>
        </p:nvSpPr>
        <p:spPr>
          <a:xfrm>
            <a:off x="5342508" y="719092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E98E97D-0D1E-EDEF-F955-7AB2181847ED}"/>
              </a:ext>
            </a:extLst>
          </p:cNvPr>
          <p:cNvSpPr/>
          <p:nvPr/>
        </p:nvSpPr>
        <p:spPr>
          <a:xfrm>
            <a:off x="8609169" y="719092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C2CADD2-08C4-D778-47AA-DF9AB497E33F}"/>
              </a:ext>
            </a:extLst>
          </p:cNvPr>
          <p:cNvSpPr/>
          <p:nvPr/>
        </p:nvSpPr>
        <p:spPr>
          <a:xfrm>
            <a:off x="5342507" y="3717195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4815178-57F6-E94C-8092-DC2D7707185D}"/>
              </a:ext>
            </a:extLst>
          </p:cNvPr>
          <p:cNvSpPr/>
          <p:nvPr/>
        </p:nvSpPr>
        <p:spPr>
          <a:xfrm>
            <a:off x="8609169" y="3717195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01F58C29-9327-146A-A04D-DC50B31E5A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50391" y="1917196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400C467F-EA18-9A4B-D47A-DDC8812841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50391" y="4871573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3FE31685-0ECB-57BD-5E07-021F78910C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92220" y="1917196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id="{9DB795B2-D2B3-87F4-A776-92FFA0ED28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92220" y="4871573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A2672A6-BC6C-5A5C-2230-9B164213F6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9588" y="2117176"/>
            <a:ext cx="4001677" cy="4223950"/>
          </a:xfrm>
        </p:spPr>
        <p:txBody>
          <a:bodyPr/>
          <a:lstStyle/>
          <a:p>
            <a:pPr marL="0" marR="0" lvl="0" indent="0" algn="l" defTabSz="91441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85126AB-30F0-BE6A-7FEF-6AF4713C6933}"/>
              </a:ext>
            </a:extLst>
          </p:cNvPr>
          <p:cNvSpPr/>
          <p:nvPr/>
        </p:nvSpPr>
        <p:spPr>
          <a:xfrm>
            <a:off x="5342508" y="719092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DD3E536-FA11-56C4-B268-91F053179671}"/>
              </a:ext>
            </a:extLst>
          </p:cNvPr>
          <p:cNvSpPr/>
          <p:nvPr/>
        </p:nvSpPr>
        <p:spPr>
          <a:xfrm>
            <a:off x="5342508" y="371719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F5E67AF-3959-F9EA-9CF9-26A3B342CA66}"/>
              </a:ext>
            </a:extLst>
          </p:cNvPr>
          <p:cNvSpPr/>
          <p:nvPr/>
        </p:nvSpPr>
        <p:spPr>
          <a:xfrm>
            <a:off x="8609169" y="719092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769268D-2D70-83E8-68C3-9BF16C43BE5B}"/>
              </a:ext>
            </a:extLst>
          </p:cNvPr>
          <p:cNvSpPr/>
          <p:nvPr/>
        </p:nvSpPr>
        <p:spPr>
          <a:xfrm>
            <a:off x="8609169" y="371719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7840FB7-157F-914A-20E1-868C8CA94ABA}"/>
              </a:ext>
            </a:extLst>
          </p:cNvPr>
          <p:cNvSpPr/>
          <p:nvPr/>
        </p:nvSpPr>
        <p:spPr>
          <a:xfrm>
            <a:off x="5342508" y="719092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A5B5289-0193-C265-6072-B7C197B0180C}"/>
              </a:ext>
            </a:extLst>
          </p:cNvPr>
          <p:cNvSpPr/>
          <p:nvPr/>
        </p:nvSpPr>
        <p:spPr>
          <a:xfrm>
            <a:off x="8609169" y="719092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F964007-BA36-08CA-9362-1E162353021C}"/>
              </a:ext>
            </a:extLst>
          </p:cNvPr>
          <p:cNvSpPr/>
          <p:nvPr/>
        </p:nvSpPr>
        <p:spPr>
          <a:xfrm>
            <a:off x="5342507" y="3717195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F29F3E5-9EB2-31FA-0F3A-59D3678C8F7A}"/>
              </a:ext>
            </a:extLst>
          </p:cNvPr>
          <p:cNvSpPr/>
          <p:nvPr/>
        </p:nvSpPr>
        <p:spPr>
          <a:xfrm>
            <a:off x="8609169" y="3717195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129221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22" y="58538"/>
            <a:ext cx="11103375" cy="151235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DB0A68-EC69-71EE-16C2-3CF4113FB528}"/>
              </a:ext>
            </a:extLst>
          </p:cNvPr>
          <p:cNvSpPr/>
          <p:nvPr/>
        </p:nvSpPr>
        <p:spPr>
          <a:xfrm>
            <a:off x="566322" y="1669003"/>
            <a:ext cx="2603007" cy="450985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7590049-EED1-E118-7538-A9DC0C355ED7}"/>
              </a:ext>
            </a:extLst>
          </p:cNvPr>
          <p:cNvSpPr/>
          <p:nvPr/>
        </p:nvSpPr>
        <p:spPr>
          <a:xfrm>
            <a:off x="566322" y="4563123"/>
            <a:ext cx="2603007" cy="16157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1967AE8-0F0C-577C-C564-7204314DB078}"/>
              </a:ext>
            </a:extLst>
          </p:cNvPr>
          <p:cNvSpPr/>
          <p:nvPr/>
        </p:nvSpPr>
        <p:spPr>
          <a:xfrm>
            <a:off x="3399778" y="1683799"/>
            <a:ext cx="2603007" cy="450985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40A1411-DC42-6A9D-20EC-DB48A8EF6C75}"/>
              </a:ext>
            </a:extLst>
          </p:cNvPr>
          <p:cNvSpPr/>
          <p:nvPr/>
        </p:nvSpPr>
        <p:spPr>
          <a:xfrm>
            <a:off x="3399778" y="4577919"/>
            <a:ext cx="2603007" cy="16157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504BAB0-59D1-A9B4-0476-3CEDB5315A63}"/>
              </a:ext>
            </a:extLst>
          </p:cNvPr>
          <p:cNvSpPr/>
          <p:nvPr/>
        </p:nvSpPr>
        <p:spPr>
          <a:xfrm>
            <a:off x="6233234" y="1669003"/>
            <a:ext cx="2603007" cy="450985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6FFDBFA-2A45-FEC3-2851-E364916B970B}"/>
              </a:ext>
            </a:extLst>
          </p:cNvPr>
          <p:cNvSpPr/>
          <p:nvPr/>
        </p:nvSpPr>
        <p:spPr>
          <a:xfrm>
            <a:off x="6233234" y="4563123"/>
            <a:ext cx="2603007" cy="16157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914DB1E-60C7-B2B2-5A4A-F788D085A342}"/>
              </a:ext>
            </a:extLst>
          </p:cNvPr>
          <p:cNvSpPr/>
          <p:nvPr/>
        </p:nvSpPr>
        <p:spPr>
          <a:xfrm>
            <a:off x="9066690" y="1669003"/>
            <a:ext cx="2603007" cy="450985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479AEED-C0B2-3B7B-02A3-C18831FCCA1E}"/>
              </a:ext>
            </a:extLst>
          </p:cNvPr>
          <p:cNvSpPr/>
          <p:nvPr/>
        </p:nvSpPr>
        <p:spPr>
          <a:xfrm>
            <a:off x="9066690" y="4563123"/>
            <a:ext cx="2603007" cy="16157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E0CD4ACB-CDC1-0613-62C6-10FA3E5307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7122" y="4807581"/>
            <a:ext cx="2189143" cy="11268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55998964-C56B-CD03-D51B-0C78987BFF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98758" y="4822377"/>
            <a:ext cx="2189143" cy="11268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4BE46C09-B07A-1400-7353-ED9B7F984F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40166" y="4807580"/>
            <a:ext cx="2189143" cy="11268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Текст 4">
            <a:extLst>
              <a:ext uri="{FF2B5EF4-FFF2-40B4-BE49-F238E27FC236}">
                <a16:creationId xmlns:a16="http://schemas.microsoft.com/office/drawing/2014/main" id="{C6435524-8625-7F09-9D68-BC1A19B14F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35737" y="4807579"/>
            <a:ext cx="2189143" cy="11268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8" name="Рисунок 27">
            <a:extLst>
              <a:ext uri="{FF2B5EF4-FFF2-40B4-BE49-F238E27FC236}">
                <a16:creationId xmlns:a16="http://schemas.microsoft.com/office/drawing/2014/main" id="{F1C84C0F-3EF0-F1FA-F317-50BEB309826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66738" y="1669003"/>
            <a:ext cx="2601912" cy="2893473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29" name="Рисунок 27">
            <a:extLst>
              <a:ext uri="{FF2B5EF4-FFF2-40B4-BE49-F238E27FC236}">
                <a16:creationId xmlns:a16="http://schemas.microsoft.com/office/drawing/2014/main" id="{378E4809-09CB-0982-699F-205C79449A5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00325" y="1677881"/>
            <a:ext cx="2601912" cy="2893473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30" name="Рисунок 27">
            <a:extLst>
              <a:ext uri="{FF2B5EF4-FFF2-40B4-BE49-F238E27FC236}">
                <a16:creationId xmlns:a16="http://schemas.microsoft.com/office/drawing/2014/main" id="{F61B4ED9-608D-3D25-7C62-762B94CB9A6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32685" y="1674921"/>
            <a:ext cx="2601912" cy="2893473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31" name="Рисунок 27">
            <a:extLst>
              <a:ext uri="{FF2B5EF4-FFF2-40B4-BE49-F238E27FC236}">
                <a16:creationId xmlns:a16="http://schemas.microsoft.com/office/drawing/2014/main" id="{7B319804-5230-5941-BF4D-BDADB1AE3C5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67784" y="1669003"/>
            <a:ext cx="2601912" cy="2893473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68CD844-902A-9B31-1F9F-476C21CBBB4D}"/>
              </a:ext>
            </a:extLst>
          </p:cNvPr>
          <p:cNvSpPr/>
          <p:nvPr/>
        </p:nvSpPr>
        <p:spPr>
          <a:xfrm>
            <a:off x="566322" y="1669003"/>
            <a:ext cx="2603007" cy="450985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1208FA2-1AF5-23F4-B2C3-57A6D9E418A0}"/>
              </a:ext>
            </a:extLst>
          </p:cNvPr>
          <p:cNvSpPr/>
          <p:nvPr/>
        </p:nvSpPr>
        <p:spPr>
          <a:xfrm>
            <a:off x="566322" y="4563123"/>
            <a:ext cx="2603007" cy="16157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50EA62E-2BAA-DABD-2E9C-54982D31BAD6}"/>
              </a:ext>
            </a:extLst>
          </p:cNvPr>
          <p:cNvSpPr/>
          <p:nvPr/>
        </p:nvSpPr>
        <p:spPr>
          <a:xfrm>
            <a:off x="3399778" y="1683799"/>
            <a:ext cx="2603007" cy="450985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FDB5F59-E7FF-24E2-5805-FF49BED05D47}"/>
              </a:ext>
            </a:extLst>
          </p:cNvPr>
          <p:cNvSpPr/>
          <p:nvPr/>
        </p:nvSpPr>
        <p:spPr>
          <a:xfrm>
            <a:off x="3399778" y="4577919"/>
            <a:ext cx="2603007" cy="16157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C8692B8-163C-ABFC-CB5E-273C5BD4F53F}"/>
              </a:ext>
            </a:extLst>
          </p:cNvPr>
          <p:cNvSpPr/>
          <p:nvPr/>
        </p:nvSpPr>
        <p:spPr>
          <a:xfrm>
            <a:off x="6233234" y="1669003"/>
            <a:ext cx="2603007" cy="450985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D9D3DEC-5C53-02C4-B540-C39A02209993}"/>
              </a:ext>
            </a:extLst>
          </p:cNvPr>
          <p:cNvSpPr/>
          <p:nvPr/>
        </p:nvSpPr>
        <p:spPr>
          <a:xfrm>
            <a:off x="6233234" y="4563123"/>
            <a:ext cx="2603007" cy="16157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7D61A34-38DF-5745-CD5F-C7CB82870F8A}"/>
              </a:ext>
            </a:extLst>
          </p:cNvPr>
          <p:cNvSpPr/>
          <p:nvPr/>
        </p:nvSpPr>
        <p:spPr>
          <a:xfrm>
            <a:off x="9066690" y="1669003"/>
            <a:ext cx="2603007" cy="450985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34F3750-3F83-21D9-563B-E389B93F4ECC}"/>
              </a:ext>
            </a:extLst>
          </p:cNvPr>
          <p:cNvSpPr/>
          <p:nvPr/>
        </p:nvSpPr>
        <p:spPr>
          <a:xfrm>
            <a:off x="9066690" y="4563123"/>
            <a:ext cx="2603007" cy="16157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245726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22" y="140678"/>
            <a:ext cx="11103375" cy="15531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DB0A68-EC69-71EE-16C2-3CF4113FB528}"/>
              </a:ext>
            </a:extLst>
          </p:cNvPr>
          <p:cNvSpPr/>
          <p:nvPr/>
        </p:nvSpPr>
        <p:spPr>
          <a:xfrm>
            <a:off x="566322" y="1938292"/>
            <a:ext cx="11103375" cy="424056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E0CD4ACB-CDC1-0613-62C6-10FA3E5307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7122" y="4807581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55998964-C56B-CD03-D51B-0C78987BFF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98758" y="4822377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4BE46C09-B07A-1400-7353-ED9B7F984F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40166" y="4807580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Текст 4">
            <a:extLst>
              <a:ext uri="{FF2B5EF4-FFF2-40B4-BE49-F238E27FC236}">
                <a16:creationId xmlns:a16="http://schemas.microsoft.com/office/drawing/2014/main" id="{C6435524-8625-7F09-9D68-BC1A19B14F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35737" y="4807579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6AC2D4D7-72A2-26EB-5FBE-FE219836E18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7122" y="3077915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C27AA1E4-8D77-F27A-67A3-0B051EE6CA5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98758" y="3092711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2D21CF2D-6AF1-7DC5-03A8-05C83769566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40166" y="3077914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379DC82E-6EAA-8575-8EE6-785D3F7C8CF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235737" y="3077913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4279676-2E3D-0A0F-FD6C-25F9AA610492}"/>
              </a:ext>
            </a:extLst>
          </p:cNvPr>
          <p:cNvSpPr/>
          <p:nvPr/>
        </p:nvSpPr>
        <p:spPr>
          <a:xfrm>
            <a:off x="566322" y="1938292"/>
            <a:ext cx="11103375" cy="424056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95686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>
            <a:extLst>
              <a:ext uri="{FF2B5EF4-FFF2-40B4-BE49-F238E27FC236}">
                <a16:creationId xmlns:a16="http://schemas.microsoft.com/office/drawing/2014/main" id="{2ABAB438-9F9D-7F23-5F58-364DC69570D8}"/>
              </a:ext>
            </a:extLst>
          </p:cNvPr>
          <p:cNvSpPr/>
          <p:nvPr userDrawn="1"/>
        </p:nvSpPr>
        <p:spPr>
          <a:xfrm>
            <a:off x="7409540" y="0"/>
            <a:ext cx="4782460" cy="1126314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82C2B42-AEB6-1C5A-C1A0-C1F748530377}"/>
              </a:ext>
            </a:extLst>
          </p:cNvPr>
          <p:cNvSpPr/>
          <p:nvPr userDrawn="1"/>
        </p:nvSpPr>
        <p:spPr>
          <a:xfrm>
            <a:off x="0" y="909715"/>
            <a:ext cx="12186224" cy="5948285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82DDB27-37AD-7A92-141B-4EAF151F8F4E}"/>
              </a:ext>
            </a:extLst>
          </p:cNvPr>
          <p:cNvSpPr/>
          <p:nvPr userDrawn="1"/>
        </p:nvSpPr>
        <p:spPr>
          <a:xfrm>
            <a:off x="279170" y="2312313"/>
            <a:ext cx="3503094" cy="3789998"/>
          </a:xfrm>
          <a:prstGeom prst="rect">
            <a:avLst/>
          </a:prstGeom>
          <a:solidFill>
            <a:schemeClr val="bg1"/>
          </a:solidFill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8" name="Прямоугольник 3">
            <a:extLst>
              <a:ext uri="{FF2B5EF4-FFF2-40B4-BE49-F238E27FC236}">
                <a16:creationId xmlns:a16="http://schemas.microsoft.com/office/drawing/2014/main" id="{B48009BB-72AF-2282-9B6F-DE8A5F861060}"/>
              </a:ext>
            </a:extLst>
          </p:cNvPr>
          <p:cNvSpPr/>
          <p:nvPr userDrawn="1"/>
        </p:nvSpPr>
        <p:spPr>
          <a:xfrm>
            <a:off x="7998684" y="1252423"/>
            <a:ext cx="4136519" cy="914528"/>
          </a:xfrm>
          <a:custGeom>
            <a:avLst/>
            <a:gdLst>
              <a:gd name="connsiteX0" fmla="*/ 0 w 5817824"/>
              <a:gd name="connsiteY0" fmla="*/ 0 h 1507913"/>
              <a:gd name="connsiteX1" fmla="*/ 5817824 w 5817824"/>
              <a:gd name="connsiteY1" fmla="*/ 0 h 1507913"/>
              <a:gd name="connsiteX2" fmla="*/ 5817824 w 5817824"/>
              <a:gd name="connsiteY2" fmla="*/ 1507913 h 1507913"/>
              <a:gd name="connsiteX3" fmla="*/ 0 w 5817824"/>
              <a:gd name="connsiteY3" fmla="*/ 1507913 h 1507913"/>
              <a:gd name="connsiteX4" fmla="*/ 0 w 5817824"/>
              <a:gd name="connsiteY4" fmla="*/ 0 h 1507913"/>
              <a:gd name="connsiteX0" fmla="*/ 0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0 w 6904752"/>
              <a:gd name="connsiteY4" fmla="*/ 0 h 1507913"/>
              <a:gd name="connsiteX0" fmla="*/ 2303253 w 6904752"/>
              <a:gd name="connsiteY0" fmla="*/ 448574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2303253 w 6904752"/>
              <a:gd name="connsiteY4" fmla="*/ 448574 h 1507913"/>
              <a:gd name="connsiteX0" fmla="*/ 1069675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1069675 w 6904752"/>
              <a:gd name="connsiteY4" fmla="*/ 0 h 150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4752" h="1507913">
                <a:moveTo>
                  <a:pt x="1069675" y="0"/>
                </a:moveTo>
                <a:lnTo>
                  <a:pt x="6904752" y="0"/>
                </a:lnTo>
                <a:lnTo>
                  <a:pt x="5817824" y="1507913"/>
                </a:lnTo>
                <a:lnTo>
                  <a:pt x="0" y="1507913"/>
                </a:lnTo>
                <a:lnTo>
                  <a:pt x="1069675" y="0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12" name="Прямоугольник 3">
            <a:extLst>
              <a:ext uri="{FF2B5EF4-FFF2-40B4-BE49-F238E27FC236}">
                <a16:creationId xmlns:a16="http://schemas.microsoft.com/office/drawing/2014/main" id="{7DCE122E-CCD1-332E-436E-EDADCF657EA5}"/>
              </a:ext>
            </a:extLst>
          </p:cNvPr>
          <p:cNvSpPr/>
          <p:nvPr userDrawn="1"/>
        </p:nvSpPr>
        <p:spPr>
          <a:xfrm>
            <a:off x="4149998" y="1237983"/>
            <a:ext cx="4136519" cy="913566"/>
          </a:xfrm>
          <a:custGeom>
            <a:avLst/>
            <a:gdLst>
              <a:gd name="connsiteX0" fmla="*/ 0 w 5817824"/>
              <a:gd name="connsiteY0" fmla="*/ 0 h 1507913"/>
              <a:gd name="connsiteX1" fmla="*/ 5817824 w 5817824"/>
              <a:gd name="connsiteY1" fmla="*/ 0 h 1507913"/>
              <a:gd name="connsiteX2" fmla="*/ 5817824 w 5817824"/>
              <a:gd name="connsiteY2" fmla="*/ 1507913 h 1507913"/>
              <a:gd name="connsiteX3" fmla="*/ 0 w 5817824"/>
              <a:gd name="connsiteY3" fmla="*/ 1507913 h 1507913"/>
              <a:gd name="connsiteX4" fmla="*/ 0 w 5817824"/>
              <a:gd name="connsiteY4" fmla="*/ 0 h 1507913"/>
              <a:gd name="connsiteX0" fmla="*/ 0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0 w 6904752"/>
              <a:gd name="connsiteY4" fmla="*/ 0 h 1507913"/>
              <a:gd name="connsiteX0" fmla="*/ 2303253 w 6904752"/>
              <a:gd name="connsiteY0" fmla="*/ 448574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2303253 w 6904752"/>
              <a:gd name="connsiteY4" fmla="*/ 448574 h 1507913"/>
              <a:gd name="connsiteX0" fmla="*/ 1069675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1069675 w 6904752"/>
              <a:gd name="connsiteY4" fmla="*/ 0 h 150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4752" h="1507913">
                <a:moveTo>
                  <a:pt x="1069675" y="0"/>
                </a:moveTo>
                <a:lnTo>
                  <a:pt x="6904752" y="0"/>
                </a:lnTo>
                <a:lnTo>
                  <a:pt x="5817824" y="1507913"/>
                </a:lnTo>
                <a:lnTo>
                  <a:pt x="0" y="1507913"/>
                </a:lnTo>
                <a:lnTo>
                  <a:pt x="1069675" y="0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13" name="Прямоугольник 3">
            <a:extLst>
              <a:ext uri="{FF2B5EF4-FFF2-40B4-BE49-F238E27FC236}">
                <a16:creationId xmlns:a16="http://schemas.microsoft.com/office/drawing/2014/main" id="{7F48454E-6395-1E9B-B7BA-FF0F74340619}"/>
              </a:ext>
            </a:extLst>
          </p:cNvPr>
          <p:cNvSpPr/>
          <p:nvPr userDrawn="1"/>
        </p:nvSpPr>
        <p:spPr>
          <a:xfrm>
            <a:off x="279169" y="1237983"/>
            <a:ext cx="4136520" cy="913566"/>
          </a:xfrm>
          <a:custGeom>
            <a:avLst/>
            <a:gdLst>
              <a:gd name="connsiteX0" fmla="*/ 0 w 5817824"/>
              <a:gd name="connsiteY0" fmla="*/ 0 h 1507913"/>
              <a:gd name="connsiteX1" fmla="*/ 5817824 w 5817824"/>
              <a:gd name="connsiteY1" fmla="*/ 0 h 1507913"/>
              <a:gd name="connsiteX2" fmla="*/ 5817824 w 5817824"/>
              <a:gd name="connsiteY2" fmla="*/ 1507913 h 1507913"/>
              <a:gd name="connsiteX3" fmla="*/ 0 w 5817824"/>
              <a:gd name="connsiteY3" fmla="*/ 1507913 h 1507913"/>
              <a:gd name="connsiteX4" fmla="*/ 0 w 5817824"/>
              <a:gd name="connsiteY4" fmla="*/ 0 h 1507913"/>
              <a:gd name="connsiteX0" fmla="*/ 0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0 w 6904752"/>
              <a:gd name="connsiteY4" fmla="*/ 0 h 1507913"/>
              <a:gd name="connsiteX0" fmla="*/ 2303253 w 6904752"/>
              <a:gd name="connsiteY0" fmla="*/ 448574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2303253 w 6904752"/>
              <a:gd name="connsiteY4" fmla="*/ 448574 h 1507913"/>
              <a:gd name="connsiteX0" fmla="*/ 1069675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1069675 w 6904752"/>
              <a:gd name="connsiteY4" fmla="*/ 0 h 150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4752" h="1507913">
                <a:moveTo>
                  <a:pt x="1069675" y="0"/>
                </a:moveTo>
                <a:lnTo>
                  <a:pt x="6904752" y="0"/>
                </a:lnTo>
                <a:lnTo>
                  <a:pt x="5817824" y="1507913"/>
                </a:lnTo>
                <a:lnTo>
                  <a:pt x="0" y="1507913"/>
                </a:lnTo>
                <a:lnTo>
                  <a:pt x="1069675" y="0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A921F8E-4229-7B8F-0BA7-4DF19523365F}"/>
              </a:ext>
            </a:extLst>
          </p:cNvPr>
          <p:cNvSpPr/>
          <p:nvPr userDrawn="1"/>
        </p:nvSpPr>
        <p:spPr>
          <a:xfrm>
            <a:off x="7998684" y="2305574"/>
            <a:ext cx="3504057" cy="3796737"/>
          </a:xfrm>
          <a:prstGeom prst="rect">
            <a:avLst/>
          </a:prstGeom>
          <a:solidFill>
            <a:schemeClr val="bg1"/>
          </a:solidFill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5AFB565-5F9A-BA9A-40E7-259DCD404A94}"/>
              </a:ext>
            </a:extLst>
          </p:cNvPr>
          <p:cNvSpPr/>
          <p:nvPr userDrawn="1"/>
        </p:nvSpPr>
        <p:spPr>
          <a:xfrm>
            <a:off x="4160587" y="2312313"/>
            <a:ext cx="3503094" cy="3789998"/>
          </a:xfrm>
          <a:prstGeom prst="rect">
            <a:avLst/>
          </a:prstGeom>
          <a:solidFill>
            <a:schemeClr val="bg1"/>
          </a:solidFill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564362" y="1237550"/>
            <a:ext cx="3556266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rgbClr val="2B3D4E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1"/>
          </p:nvPr>
        </p:nvSpPr>
        <p:spPr>
          <a:xfrm>
            <a:off x="4372443" y="1252762"/>
            <a:ext cx="3556266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rgbClr val="2B3D4E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4"/>
          <p:cNvSpPr>
            <a:spLocks noGrp="1"/>
          </p:cNvSpPr>
          <p:nvPr>
            <p:ph type="body" sz="quarter" idx="12"/>
          </p:nvPr>
        </p:nvSpPr>
        <p:spPr>
          <a:xfrm>
            <a:off x="8286452" y="1267404"/>
            <a:ext cx="3556266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rgbClr val="2B3D4E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8051827" y="2383979"/>
            <a:ext cx="3450771" cy="401614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2B3D4E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4"/>
          </p:nvPr>
        </p:nvSpPr>
        <p:spPr>
          <a:xfrm>
            <a:off x="4243875" y="2417329"/>
            <a:ext cx="3420196" cy="401614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2B3D4E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5"/>
          </p:nvPr>
        </p:nvSpPr>
        <p:spPr>
          <a:xfrm>
            <a:off x="380175" y="2417329"/>
            <a:ext cx="3556267" cy="401614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2B3D4E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16"/>
          </p:nvPr>
        </p:nvSpPr>
        <p:spPr>
          <a:xfrm>
            <a:off x="340797" y="0"/>
            <a:ext cx="11835866" cy="909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36543975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9" y="302594"/>
            <a:ext cx="10612233" cy="74342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62A9DC02-AEAA-21A5-7FE3-44B9781AC3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39158" y="1838325"/>
            <a:ext cx="3578771" cy="1519834"/>
          </a:xfrm>
        </p:spPr>
        <p:txBody>
          <a:bodyPr/>
          <a:lstStyle/>
          <a:p>
            <a:pPr marL="0" marR="0" lvl="0" indent="0" algn="l" defTabSz="91441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  <a:p>
            <a:pPr marL="0" marR="0" lvl="1" indent="0" algn="l" defTabSz="91441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Второй уровень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A5B9833F-3B71-7852-6C93-1C94CCC121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39158" y="4197898"/>
            <a:ext cx="3578771" cy="1519834"/>
          </a:xfrm>
        </p:spPr>
        <p:txBody>
          <a:bodyPr/>
          <a:lstStyle/>
          <a:p>
            <a:pPr marL="0" marR="0" lvl="0" indent="0" algn="l" defTabSz="91441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  <a:p>
            <a:pPr marL="0" marR="0" lvl="1" indent="0" algn="l" defTabSz="91441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Второй уровень</a:t>
            </a:r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id="{2774CE09-8F6A-59D7-B99F-A59C48918BD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34310" y="1838325"/>
            <a:ext cx="3578771" cy="1519834"/>
          </a:xfrm>
        </p:spPr>
        <p:txBody>
          <a:bodyPr/>
          <a:lstStyle/>
          <a:p>
            <a:pPr marL="0" marR="0" lvl="0" indent="0" algn="l" defTabSz="91441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  <a:p>
            <a:pPr marL="0" marR="0" lvl="1" indent="0" algn="l" defTabSz="91441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Второй уровень</a:t>
            </a: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26DFF960-4353-E48E-744D-D6019392DF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34310" y="4197898"/>
            <a:ext cx="3578771" cy="1519834"/>
          </a:xfrm>
        </p:spPr>
        <p:txBody>
          <a:bodyPr/>
          <a:lstStyle/>
          <a:p>
            <a:pPr marL="0" marR="0" lvl="0" indent="0" algn="l" defTabSz="91441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  <a:p>
            <a:pPr marL="0" marR="0" lvl="1" indent="0" algn="l" defTabSz="91441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196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F96F780-CEEA-6553-74C2-B17FECDBEF2C}"/>
              </a:ext>
            </a:extLst>
          </p:cNvPr>
          <p:cNvSpPr/>
          <p:nvPr/>
        </p:nvSpPr>
        <p:spPr>
          <a:xfrm>
            <a:off x="0" y="0"/>
            <a:ext cx="4465983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50" y="221226"/>
            <a:ext cx="3540926" cy="180601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D3BD65A1-5CA6-8BCD-62EE-90FF564F1A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65638" y="0"/>
            <a:ext cx="7726362" cy="6858000"/>
          </a:xfrm>
          <a:custGeom>
            <a:avLst/>
            <a:gdLst>
              <a:gd name="connsiteX0" fmla="*/ 0 w 7726362"/>
              <a:gd name="connsiteY0" fmla="*/ 0 h 6858000"/>
              <a:gd name="connsiteX1" fmla="*/ 7726362 w 7726362"/>
              <a:gd name="connsiteY1" fmla="*/ 0 h 6858000"/>
              <a:gd name="connsiteX2" fmla="*/ 7726362 w 7726362"/>
              <a:gd name="connsiteY2" fmla="*/ 6858000 h 6858000"/>
              <a:gd name="connsiteX3" fmla="*/ 7726252 w 7726362"/>
              <a:gd name="connsiteY3" fmla="*/ 6858000 h 6858000"/>
              <a:gd name="connsiteX4" fmla="*/ 7726252 w 7726362"/>
              <a:gd name="connsiteY4" fmla="*/ 6374963 h 6858000"/>
              <a:gd name="connsiteX5" fmla="*/ 7222955 w 7726362"/>
              <a:gd name="connsiteY5" fmla="*/ 6374963 h 6858000"/>
              <a:gd name="connsiteX6" fmla="*/ 6883498 w 7726362"/>
              <a:gd name="connsiteY6" fmla="*/ 6858000 h 6858000"/>
              <a:gd name="connsiteX7" fmla="*/ 0 w 772636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26362" h="6858000">
                <a:moveTo>
                  <a:pt x="0" y="0"/>
                </a:moveTo>
                <a:lnTo>
                  <a:pt x="7726362" y="0"/>
                </a:lnTo>
                <a:lnTo>
                  <a:pt x="7726362" y="6858000"/>
                </a:lnTo>
                <a:lnTo>
                  <a:pt x="7726252" y="6858000"/>
                </a:lnTo>
                <a:lnTo>
                  <a:pt x="7726252" y="6374963"/>
                </a:lnTo>
                <a:lnTo>
                  <a:pt x="7222955" y="6374963"/>
                </a:lnTo>
                <a:lnTo>
                  <a:pt x="688349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3F60668-46BD-CF33-2BB3-6B0FB6A098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063" y="2248464"/>
            <a:ext cx="3541712" cy="3949136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CD57E7F-8E12-BF2F-5EAF-03572FA9E213}"/>
              </a:ext>
            </a:extLst>
          </p:cNvPr>
          <p:cNvSpPr/>
          <p:nvPr/>
        </p:nvSpPr>
        <p:spPr>
          <a:xfrm>
            <a:off x="0" y="0"/>
            <a:ext cx="4465983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61012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доска, Прямоугольник, текс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EB987A7-9F45-6126-4778-ACB6EDA134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506" y="1334124"/>
            <a:ext cx="6859874" cy="4573249"/>
          </a:xfrm>
          <a:prstGeom prst="rect">
            <a:avLst/>
          </a:prstGeom>
        </p:spPr>
      </p:pic>
      <p:sp>
        <p:nvSpPr>
          <p:cNvPr id="5" name="Рисунок 4">
            <a:extLst>
              <a:ext uri="{FF2B5EF4-FFF2-40B4-BE49-F238E27FC236}">
                <a16:creationId xmlns:a16="http://schemas.microsoft.com/office/drawing/2014/main" id="{750CF93C-0926-2116-8AAB-15FCAA1B6E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31175" y="2098622"/>
            <a:ext cx="4691921" cy="2855627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B8587-91DC-6FA2-B791-722CCBE42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24" y="202286"/>
            <a:ext cx="10515600" cy="127482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741475F-7DA6-BFDE-9FA9-429CD9AD6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3694" y="1814147"/>
            <a:ext cx="4468812" cy="4632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497E98E8-0E93-1092-4524-08F8AA0A5A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30888" y="2098675"/>
            <a:ext cx="4692650" cy="2855913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pic>
        <p:nvPicPr>
          <p:cNvPr id="3" name="Рисунок 2" descr="Изображение выглядит как доска, Прямоугольник, текс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9676C2C9-DF8C-B8F6-D9BD-D42314E6A3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506" y="1334124"/>
            <a:ext cx="6859874" cy="457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4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976D30C-213D-F961-8E81-3AAF5F22EEC5}"/>
              </a:ext>
            </a:extLst>
          </p:cNvPr>
          <p:cNvSpPr/>
          <p:nvPr/>
        </p:nvSpPr>
        <p:spPr>
          <a:xfrm>
            <a:off x="1" y="0"/>
            <a:ext cx="10709563" cy="6858000"/>
          </a:xfrm>
          <a:custGeom>
            <a:avLst/>
            <a:gdLst>
              <a:gd name="connsiteX0" fmla="*/ 0 w 10709563"/>
              <a:gd name="connsiteY0" fmla="*/ 0 h 6858000"/>
              <a:gd name="connsiteX1" fmla="*/ 1704109 w 10709563"/>
              <a:gd name="connsiteY1" fmla="*/ 0 h 6858000"/>
              <a:gd name="connsiteX2" fmla="*/ 1759527 w 10709563"/>
              <a:gd name="connsiteY2" fmla="*/ 0 h 6858000"/>
              <a:gd name="connsiteX3" fmla="*/ 2458058 w 10709563"/>
              <a:gd name="connsiteY3" fmla="*/ 0 h 6858000"/>
              <a:gd name="connsiteX4" fmla="*/ 5805054 w 10709563"/>
              <a:gd name="connsiteY4" fmla="*/ 0 h 6858000"/>
              <a:gd name="connsiteX5" fmla="*/ 5915547 w 10709563"/>
              <a:gd name="connsiteY5" fmla="*/ 0 h 6858000"/>
              <a:gd name="connsiteX6" fmla="*/ 10709563 w 10709563"/>
              <a:gd name="connsiteY6" fmla="*/ 6857999 h 6858000"/>
              <a:gd name="connsiteX7" fmla="*/ 8132619 w 10709563"/>
              <a:gd name="connsiteY7" fmla="*/ 6857999 h 6858000"/>
              <a:gd name="connsiteX8" fmla="*/ 8132619 w 10709563"/>
              <a:gd name="connsiteY8" fmla="*/ 6858000 h 6858000"/>
              <a:gd name="connsiteX9" fmla="*/ 5805054 w 10709563"/>
              <a:gd name="connsiteY9" fmla="*/ 6858000 h 6858000"/>
              <a:gd name="connsiteX10" fmla="*/ 3934692 w 10709563"/>
              <a:gd name="connsiteY10" fmla="*/ 6858000 h 6858000"/>
              <a:gd name="connsiteX11" fmla="*/ 1759527 w 10709563"/>
              <a:gd name="connsiteY11" fmla="*/ 6858000 h 6858000"/>
              <a:gd name="connsiteX12" fmla="*/ 1704109 w 10709563"/>
              <a:gd name="connsiteY12" fmla="*/ 6858000 h 6858000"/>
              <a:gd name="connsiteX13" fmla="*/ 0 w 10709563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709563" h="6858000">
                <a:moveTo>
                  <a:pt x="0" y="0"/>
                </a:moveTo>
                <a:lnTo>
                  <a:pt x="1704109" y="0"/>
                </a:lnTo>
                <a:lnTo>
                  <a:pt x="1759527" y="0"/>
                </a:lnTo>
                <a:lnTo>
                  <a:pt x="2458058" y="0"/>
                </a:lnTo>
                <a:lnTo>
                  <a:pt x="5805054" y="0"/>
                </a:lnTo>
                <a:lnTo>
                  <a:pt x="5915547" y="0"/>
                </a:lnTo>
                <a:lnTo>
                  <a:pt x="10709563" y="6857999"/>
                </a:lnTo>
                <a:lnTo>
                  <a:pt x="8132619" y="6857999"/>
                </a:lnTo>
                <a:lnTo>
                  <a:pt x="8132619" y="6858000"/>
                </a:lnTo>
                <a:lnTo>
                  <a:pt x="5805054" y="6858000"/>
                </a:lnTo>
                <a:lnTo>
                  <a:pt x="3934692" y="6858000"/>
                </a:lnTo>
                <a:lnTo>
                  <a:pt x="1759527" y="6858000"/>
                </a:lnTo>
                <a:lnTo>
                  <a:pt x="170410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03D1B-E565-D9D8-4C4B-054721A18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57" y="326380"/>
            <a:ext cx="596555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EC3C42-C3C7-BF22-8F3D-8A0D8E459F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7350" y="1828801"/>
            <a:ext cx="5965825" cy="47021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533E923D-1A87-1A4D-81FC-724A230E681B}"/>
              </a:ext>
            </a:extLst>
          </p:cNvPr>
          <p:cNvSpPr/>
          <p:nvPr/>
        </p:nvSpPr>
        <p:spPr>
          <a:xfrm>
            <a:off x="1" y="0"/>
            <a:ext cx="10709563" cy="6858000"/>
          </a:xfrm>
          <a:custGeom>
            <a:avLst/>
            <a:gdLst>
              <a:gd name="connsiteX0" fmla="*/ 0 w 10709563"/>
              <a:gd name="connsiteY0" fmla="*/ 0 h 6858000"/>
              <a:gd name="connsiteX1" fmla="*/ 1704109 w 10709563"/>
              <a:gd name="connsiteY1" fmla="*/ 0 h 6858000"/>
              <a:gd name="connsiteX2" fmla="*/ 1759527 w 10709563"/>
              <a:gd name="connsiteY2" fmla="*/ 0 h 6858000"/>
              <a:gd name="connsiteX3" fmla="*/ 2458058 w 10709563"/>
              <a:gd name="connsiteY3" fmla="*/ 0 h 6858000"/>
              <a:gd name="connsiteX4" fmla="*/ 5805054 w 10709563"/>
              <a:gd name="connsiteY4" fmla="*/ 0 h 6858000"/>
              <a:gd name="connsiteX5" fmla="*/ 5915547 w 10709563"/>
              <a:gd name="connsiteY5" fmla="*/ 0 h 6858000"/>
              <a:gd name="connsiteX6" fmla="*/ 10709563 w 10709563"/>
              <a:gd name="connsiteY6" fmla="*/ 6857999 h 6858000"/>
              <a:gd name="connsiteX7" fmla="*/ 8132619 w 10709563"/>
              <a:gd name="connsiteY7" fmla="*/ 6857999 h 6858000"/>
              <a:gd name="connsiteX8" fmla="*/ 8132619 w 10709563"/>
              <a:gd name="connsiteY8" fmla="*/ 6858000 h 6858000"/>
              <a:gd name="connsiteX9" fmla="*/ 5805054 w 10709563"/>
              <a:gd name="connsiteY9" fmla="*/ 6858000 h 6858000"/>
              <a:gd name="connsiteX10" fmla="*/ 3934692 w 10709563"/>
              <a:gd name="connsiteY10" fmla="*/ 6858000 h 6858000"/>
              <a:gd name="connsiteX11" fmla="*/ 1759527 w 10709563"/>
              <a:gd name="connsiteY11" fmla="*/ 6858000 h 6858000"/>
              <a:gd name="connsiteX12" fmla="*/ 1704109 w 10709563"/>
              <a:gd name="connsiteY12" fmla="*/ 6858000 h 6858000"/>
              <a:gd name="connsiteX13" fmla="*/ 0 w 10709563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709563" h="6858000">
                <a:moveTo>
                  <a:pt x="0" y="0"/>
                </a:moveTo>
                <a:lnTo>
                  <a:pt x="1704109" y="0"/>
                </a:lnTo>
                <a:lnTo>
                  <a:pt x="1759527" y="0"/>
                </a:lnTo>
                <a:lnTo>
                  <a:pt x="2458058" y="0"/>
                </a:lnTo>
                <a:lnTo>
                  <a:pt x="5805054" y="0"/>
                </a:lnTo>
                <a:lnTo>
                  <a:pt x="5915547" y="0"/>
                </a:lnTo>
                <a:lnTo>
                  <a:pt x="10709563" y="6857999"/>
                </a:lnTo>
                <a:lnTo>
                  <a:pt x="8132619" y="6857999"/>
                </a:lnTo>
                <a:lnTo>
                  <a:pt x="8132619" y="6858000"/>
                </a:lnTo>
                <a:lnTo>
                  <a:pt x="5805054" y="6858000"/>
                </a:lnTo>
                <a:lnTo>
                  <a:pt x="3934692" y="6858000"/>
                </a:lnTo>
                <a:lnTo>
                  <a:pt x="1759527" y="6858000"/>
                </a:lnTo>
                <a:lnTo>
                  <a:pt x="170410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272235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FC03813B-5134-7B3A-368B-41BA4EE18322}"/>
              </a:ext>
            </a:extLst>
          </p:cNvPr>
          <p:cNvSpPr/>
          <p:nvPr/>
        </p:nvSpPr>
        <p:spPr>
          <a:xfrm>
            <a:off x="2826328" y="1"/>
            <a:ext cx="9365673" cy="6857999"/>
          </a:xfrm>
          <a:custGeom>
            <a:avLst/>
            <a:gdLst>
              <a:gd name="connsiteX0" fmla="*/ 4794016 w 9365673"/>
              <a:gd name="connsiteY0" fmla="*/ 0 h 6857999"/>
              <a:gd name="connsiteX1" fmla="*/ 9365673 w 9365673"/>
              <a:gd name="connsiteY1" fmla="*/ 0 h 6857999"/>
              <a:gd name="connsiteX2" fmla="*/ 9365673 w 9365673"/>
              <a:gd name="connsiteY2" fmla="*/ 4043155 h 6857999"/>
              <a:gd name="connsiteX3" fmla="*/ 9365672 w 9365673"/>
              <a:gd name="connsiteY3" fmla="*/ 4043157 h 6857999"/>
              <a:gd name="connsiteX4" fmla="*/ 9365672 w 9365673"/>
              <a:gd name="connsiteY4" fmla="*/ 6857999 h 6857999"/>
              <a:gd name="connsiteX5" fmla="*/ 9365562 w 9365673"/>
              <a:gd name="connsiteY5" fmla="*/ 6857999 h 6857999"/>
              <a:gd name="connsiteX6" fmla="*/ 9365562 w 9365673"/>
              <a:gd name="connsiteY6" fmla="*/ 6374963 h 6857999"/>
              <a:gd name="connsiteX7" fmla="*/ 8862265 w 9365673"/>
              <a:gd name="connsiteY7" fmla="*/ 6374963 h 6857999"/>
              <a:gd name="connsiteX8" fmla="*/ 8522809 w 9365673"/>
              <a:gd name="connsiteY8" fmla="*/ 6857999 h 6857999"/>
              <a:gd name="connsiteX9" fmla="*/ 7397984 w 9365673"/>
              <a:gd name="connsiteY9" fmla="*/ 6857999 h 6857999"/>
              <a:gd name="connsiteX10" fmla="*/ 4932217 w 9365673"/>
              <a:gd name="connsiteY10" fmla="*/ 6857999 h 6857999"/>
              <a:gd name="connsiteX11" fmla="*/ 0 w 9365673"/>
              <a:gd name="connsiteY11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65673" h="6857999">
                <a:moveTo>
                  <a:pt x="4794016" y="0"/>
                </a:moveTo>
                <a:lnTo>
                  <a:pt x="9365673" y="0"/>
                </a:lnTo>
                <a:lnTo>
                  <a:pt x="9365673" y="4043155"/>
                </a:lnTo>
                <a:lnTo>
                  <a:pt x="9365672" y="4043157"/>
                </a:lnTo>
                <a:lnTo>
                  <a:pt x="9365672" y="6857999"/>
                </a:lnTo>
                <a:lnTo>
                  <a:pt x="9365562" y="6857999"/>
                </a:lnTo>
                <a:lnTo>
                  <a:pt x="9365562" y="6374963"/>
                </a:lnTo>
                <a:lnTo>
                  <a:pt x="8862265" y="6374963"/>
                </a:lnTo>
                <a:lnTo>
                  <a:pt x="8522809" y="6857999"/>
                </a:lnTo>
                <a:lnTo>
                  <a:pt x="7397984" y="6857999"/>
                </a:lnTo>
                <a:lnTo>
                  <a:pt x="4932217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2D30374A-EA9D-9E74-1EFF-C4DC9E1EEC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14569" y="1697065"/>
            <a:ext cx="4939231" cy="47114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CC1D516F-B070-6134-6481-6740161209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6396" y="1804727"/>
            <a:ext cx="3045415" cy="253764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DA43FBF4-C686-8C88-E46C-28A8252E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89970"/>
            <a:ext cx="5875751" cy="74342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17D13E17-B1D3-F00A-ACB7-66E904DCE71A}"/>
              </a:ext>
            </a:extLst>
          </p:cNvPr>
          <p:cNvSpPr/>
          <p:nvPr/>
        </p:nvSpPr>
        <p:spPr>
          <a:xfrm>
            <a:off x="2826328" y="1"/>
            <a:ext cx="9365673" cy="6857999"/>
          </a:xfrm>
          <a:custGeom>
            <a:avLst/>
            <a:gdLst>
              <a:gd name="connsiteX0" fmla="*/ 4794016 w 9365673"/>
              <a:gd name="connsiteY0" fmla="*/ 0 h 6857999"/>
              <a:gd name="connsiteX1" fmla="*/ 9365673 w 9365673"/>
              <a:gd name="connsiteY1" fmla="*/ 0 h 6857999"/>
              <a:gd name="connsiteX2" fmla="*/ 9365673 w 9365673"/>
              <a:gd name="connsiteY2" fmla="*/ 4043155 h 6857999"/>
              <a:gd name="connsiteX3" fmla="*/ 9365672 w 9365673"/>
              <a:gd name="connsiteY3" fmla="*/ 4043157 h 6857999"/>
              <a:gd name="connsiteX4" fmla="*/ 9365672 w 9365673"/>
              <a:gd name="connsiteY4" fmla="*/ 6857999 h 6857999"/>
              <a:gd name="connsiteX5" fmla="*/ 9365562 w 9365673"/>
              <a:gd name="connsiteY5" fmla="*/ 6857999 h 6857999"/>
              <a:gd name="connsiteX6" fmla="*/ 9365562 w 9365673"/>
              <a:gd name="connsiteY6" fmla="*/ 6374963 h 6857999"/>
              <a:gd name="connsiteX7" fmla="*/ 8862265 w 9365673"/>
              <a:gd name="connsiteY7" fmla="*/ 6374963 h 6857999"/>
              <a:gd name="connsiteX8" fmla="*/ 8522809 w 9365673"/>
              <a:gd name="connsiteY8" fmla="*/ 6857999 h 6857999"/>
              <a:gd name="connsiteX9" fmla="*/ 7397984 w 9365673"/>
              <a:gd name="connsiteY9" fmla="*/ 6857999 h 6857999"/>
              <a:gd name="connsiteX10" fmla="*/ 4932217 w 9365673"/>
              <a:gd name="connsiteY10" fmla="*/ 6857999 h 6857999"/>
              <a:gd name="connsiteX11" fmla="*/ 0 w 9365673"/>
              <a:gd name="connsiteY11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65673" h="6857999">
                <a:moveTo>
                  <a:pt x="4794016" y="0"/>
                </a:moveTo>
                <a:lnTo>
                  <a:pt x="9365673" y="0"/>
                </a:lnTo>
                <a:lnTo>
                  <a:pt x="9365673" y="4043155"/>
                </a:lnTo>
                <a:lnTo>
                  <a:pt x="9365672" y="4043157"/>
                </a:lnTo>
                <a:lnTo>
                  <a:pt x="9365672" y="6857999"/>
                </a:lnTo>
                <a:lnTo>
                  <a:pt x="9365562" y="6857999"/>
                </a:lnTo>
                <a:lnTo>
                  <a:pt x="9365562" y="6374963"/>
                </a:lnTo>
                <a:lnTo>
                  <a:pt x="8862265" y="6374963"/>
                </a:lnTo>
                <a:lnTo>
                  <a:pt x="8522809" y="6857999"/>
                </a:lnTo>
                <a:lnTo>
                  <a:pt x="7397984" y="6857999"/>
                </a:lnTo>
                <a:lnTo>
                  <a:pt x="4932217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63999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E6761B23-E5DB-6ADE-AE3C-28231DD6C25F}"/>
              </a:ext>
            </a:extLst>
          </p:cNvPr>
          <p:cNvSpPr/>
          <p:nvPr/>
        </p:nvSpPr>
        <p:spPr>
          <a:xfrm>
            <a:off x="2826328" y="1"/>
            <a:ext cx="9365673" cy="6857999"/>
          </a:xfrm>
          <a:custGeom>
            <a:avLst/>
            <a:gdLst>
              <a:gd name="connsiteX0" fmla="*/ 4794016 w 9365673"/>
              <a:gd name="connsiteY0" fmla="*/ 0 h 6857999"/>
              <a:gd name="connsiteX1" fmla="*/ 9365673 w 9365673"/>
              <a:gd name="connsiteY1" fmla="*/ 0 h 6857999"/>
              <a:gd name="connsiteX2" fmla="*/ 9365673 w 9365673"/>
              <a:gd name="connsiteY2" fmla="*/ 4043155 h 6857999"/>
              <a:gd name="connsiteX3" fmla="*/ 9365672 w 9365673"/>
              <a:gd name="connsiteY3" fmla="*/ 4043157 h 6857999"/>
              <a:gd name="connsiteX4" fmla="*/ 9365672 w 9365673"/>
              <a:gd name="connsiteY4" fmla="*/ 6857999 h 6857999"/>
              <a:gd name="connsiteX5" fmla="*/ 7397984 w 9365673"/>
              <a:gd name="connsiteY5" fmla="*/ 6857999 h 6857999"/>
              <a:gd name="connsiteX6" fmla="*/ 4932217 w 9365673"/>
              <a:gd name="connsiteY6" fmla="*/ 6857999 h 6857999"/>
              <a:gd name="connsiteX7" fmla="*/ 0 w 9365673"/>
              <a:gd name="connsiteY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5673" h="6857999">
                <a:moveTo>
                  <a:pt x="4794016" y="0"/>
                </a:moveTo>
                <a:lnTo>
                  <a:pt x="9365673" y="0"/>
                </a:lnTo>
                <a:lnTo>
                  <a:pt x="9365673" y="4043155"/>
                </a:lnTo>
                <a:lnTo>
                  <a:pt x="9365672" y="4043157"/>
                </a:lnTo>
                <a:lnTo>
                  <a:pt x="9365672" y="6857999"/>
                </a:lnTo>
                <a:lnTo>
                  <a:pt x="7397984" y="6857999"/>
                </a:lnTo>
                <a:lnTo>
                  <a:pt x="4932217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E81BA9-3E13-9F49-E314-2567171FD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14569" y="1697065"/>
            <a:ext cx="4939231" cy="47114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81BFCF8C-F5D4-6402-4A77-5832D7641D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6395" y="1804727"/>
            <a:ext cx="3626602" cy="146541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Текст 3">
            <a:extLst>
              <a:ext uri="{FF2B5EF4-FFF2-40B4-BE49-F238E27FC236}">
                <a16:creationId xmlns:a16="http://schemas.microsoft.com/office/drawing/2014/main" id="{3D8CA27B-2F42-DD53-E287-84B6E6C7A9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3028" y="3723934"/>
            <a:ext cx="2481841" cy="233590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0587FDB6-295B-5668-DA28-F4D786BCB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970"/>
            <a:ext cx="5788068" cy="74342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827AB073-D2CA-251E-6218-E31060C307B4}"/>
              </a:ext>
            </a:extLst>
          </p:cNvPr>
          <p:cNvSpPr/>
          <p:nvPr/>
        </p:nvSpPr>
        <p:spPr>
          <a:xfrm>
            <a:off x="11343160" y="6374963"/>
            <a:ext cx="848840" cy="491801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D2E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79FDAB71-FAE9-B6EC-A338-2F370FE6C7C7}"/>
              </a:ext>
            </a:extLst>
          </p:cNvPr>
          <p:cNvSpPr/>
          <p:nvPr/>
        </p:nvSpPr>
        <p:spPr>
          <a:xfrm>
            <a:off x="2826328" y="1"/>
            <a:ext cx="9365673" cy="6857999"/>
          </a:xfrm>
          <a:custGeom>
            <a:avLst/>
            <a:gdLst>
              <a:gd name="connsiteX0" fmla="*/ 4794016 w 9365673"/>
              <a:gd name="connsiteY0" fmla="*/ 0 h 6857999"/>
              <a:gd name="connsiteX1" fmla="*/ 9365673 w 9365673"/>
              <a:gd name="connsiteY1" fmla="*/ 0 h 6857999"/>
              <a:gd name="connsiteX2" fmla="*/ 9365673 w 9365673"/>
              <a:gd name="connsiteY2" fmla="*/ 4043155 h 6857999"/>
              <a:gd name="connsiteX3" fmla="*/ 9365672 w 9365673"/>
              <a:gd name="connsiteY3" fmla="*/ 4043157 h 6857999"/>
              <a:gd name="connsiteX4" fmla="*/ 9365672 w 9365673"/>
              <a:gd name="connsiteY4" fmla="*/ 6857999 h 6857999"/>
              <a:gd name="connsiteX5" fmla="*/ 7397984 w 9365673"/>
              <a:gd name="connsiteY5" fmla="*/ 6857999 h 6857999"/>
              <a:gd name="connsiteX6" fmla="*/ 4932217 w 9365673"/>
              <a:gd name="connsiteY6" fmla="*/ 6857999 h 6857999"/>
              <a:gd name="connsiteX7" fmla="*/ 0 w 9365673"/>
              <a:gd name="connsiteY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5673" h="6857999">
                <a:moveTo>
                  <a:pt x="4794016" y="0"/>
                </a:moveTo>
                <a:lnTo>
                  <a:pt x="9365673" y="0"/>
                </a:lnTo>
                <a:lnTo>
                  <a:pt x="9365673" y="4043155"/>
                </a:lnTo>
                <a:lnTo>
                  <a:pt x="9365672" y="4043157"/>
                </a:lnTo>
                <a:lnTo>
                  <a:pt x="9365672" y="6857999"/>
                </a:lnTo>
                <a:lnTo>
                  <a:pt x="7397984" y="6857999"/>
                </a:lnTo>
                <a:lnTo>
                  <a:pt x="4932217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69571881-A5E4-3D6B-AFD3-0CD87390BFD6}"/>
              </a:ext>
            </a:extLst>
          </p:cNvPr>
          <p:cNvSpPr/>
          <p:nvPr/>
        </p:nvSpPr>
        <p:spPr>
          <a:xfrm>
            <a:off x="11343160" y="6374963"/>
            <a:ext cx="848840" cy="491801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D2E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2708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0587FDB6-295B-5668-DA28-F4D786BCB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970"/>
            <a:ext cx="5788068" cy="74342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9F19DF5B-E3F2-5957-AEE6-167B0338F068}"/>
              </a:ext>
            </a:extLst>
          </p:cNvPr>
          <p:cNvSpPr/>
          <p:nvPr/>
        </p:nvSpPr>
        <p:spPr>
          <a:xfrm>
            <a:off x="8981769" y="2265657"/>
            <a:ext cx="3210233" cy="4592345"/>
          </a:xfrm>
          <a:custGeom>
            <a:avLst/>
            <a:gdLst>
              <a:gd name="connsiteX0" fmla="*/ 3210233 w 3210233"/>
              <a:gd name="connsiteY0" fmla="*/ 0 h 4592345"/>
              <a:gd name="connsiteX1" fmla="*/ 3210233 w 3210233"/>
              <a:gd name="connsiteY1" fmla="*/ 4592345 h 4592345"/>
              <a:gd name="connsiteX2" fmla="*/ 3210122 w 3210233"/>
              <a:gd name="connsiteY2" fmla="*/ 4592345 h 4592345"/>
              <a:gd name="connsiteX3" fmla="*/ 3210122 w 3210233"/>
              <a:gd name="connsiteY3" fmla="*/ 4109307 h 4592345"/>
              <a:gd name="connsiteX4" fmla="*/ 2706825 w 3210233"/>
              <a:gd name="connsiteY4" fmla="*/ 4109307 h 4592345"/>
              <a:gd name="connsiteX5" fmla="*/ 2367367 w 3210233"/>
              <a:gd name="connsiteY5" fmla="*/ 4592345 h 4592345"/>
              <a:gd name="connsiteX6" fmla="*/ 0 w 3210233"/>
              <a:gd name="connsiteY6" fmla="*/ 4592345 h 459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10233" h="4592345">
                <a:moveTo>
                  <a:pt x="3210233" y="0"/>
                </a:moveTo>
                <a:lnTo>
                  <a:pt x="3210233" y="4592345"/>
                </a:lnTo>
                <a:lnTo>
                  <a:pt x="3210122" y="4592345"/>
                </a:lnTo>
                <a:lnTo>
                  <a:pt x="3210122" y="4109307"/>
                </a:lnTo>
                <a:lnTo>
                  <a:pt x="2706825" y="4109307"/>
                </a:lnTo>
                <a:lnTo>
                  <a:pt x="2367367" y="4592345"/>
                </a:lnTo>
                <a:lnTo>
                  <a:pt x="0" y="459234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>
              <a:solidFill>
                <a:srgbClr val="2B3D4F"/>
              </a:solidFill>
            </a:endParaRP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81BFCF8C-F5D4-6402-4A77-5832D7641D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6395" y="1804727"/>
            <a:ext cx="8308282" cy="433928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A859BBAF-36C9-146F-5C7E-63404DC475A6}"/>
              </a:ext>
            </a:extLst>
          </p:cNvPr>
          <p:cNvSpPr/>
          <p:nvPr/>
        </p:nvSpPr>
        <p:spPr>
          <a:xfrm>
            <a:off x="8981769" y="2265657"/>
            <a:ext cx="3210233" cy="4592345"/>
          </a:xfrm>
          <a:custGeom>
            <a:avLst/>
            <a:gdLst>
              <a:gd name="connsiteX0" fmla="*/ 3210233 w 3210233"/>
              <a:gd name="connsiteY0" fmla="*/ 0 h 4592345"/>
              <a:gd name="connsiteX1" fmla="*/ 3210233 w 3210233"/>
              <a:gd name="connsiteY1" fmla="*/ 4592345 h 4592345"/>
              <a:gd name="connsiteX2" fmla="*/ 3210122 w 3210233"/>
              <a:gd name="connsiteY2" fmla="*/ 4592345 h 4592345"/>
              <a:gd name="connsiteX3" fmla="*/ 3210122 w 3210233"/>
              <a:gd name="connsiteY3" fmla="*/ 4109307 h 4592345"/>
              <a:gd name="connsiteX4" fmla="*/ 2706825 w 3210233"/>
              <a:gd name="connsiteY4" fmla="*/ 4109307 h 4592345"/>
              <a:gd name="connsiteX5" fmla="*/ 2367367 w 3210233"/>
              <a:gd name="connsiteY5" fmla="*/ 4592345 h 4592345"/>
              <a:gd name="connsiteX6" fmla="*/ 0 w 3210233"/>
              <a:gd name="connsiteY6" fmla="*/ 4592345 h 459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10233" h="4592345">
                <a:moveTo>
                  <a:pt x="3210233" y="0"/>
                </a:moveTo>
                <a:lnTo>
                  <a:pt x="3210233" y="4592345"/>
                </a:lnTo>
                <a:lnTo>
                  <a:pt x="3210122" y="4592345"/>
                </a:lnTo>
                <a:lnTo>
                  <a:pt x="3210122" y="4109307"/>
                </a:lnTo>
                <a:lnTo>
                  <a:pt x="2706825" y="4109307"/>
                </a:lnTo>
                <a:lnTo>
                  <a:pt x="2367367" y="4592345"/>
                </a:lnTo>
                <a:lnTo>
                  <a:pt x="0" y="459234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>
              <a:solidFill>
                <a:srgbClr val="2B3D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85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0587FDB6-295B-5668-DA28-F4D786BCB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970"/>
            <a:ext cx="10240108" cy="114859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C7720E11-A219-4F23-676F-4584655FBF67}"/>
              </a:ext>
            </a:extLst>
          </p:cNvPr>
          <p:cNvSpPr/>
          <p:nvPr/>
        </p:nvSpPr>
        <p:spPr>
          <a:xfrm>
            <a:off x="8981769" y="2265657"/>
            <a:ext cx="3210233" cy="4592345"/>
          </a:xfrm>
          <a:custGeom>
            <a:avLst/>
            <a:gdLst>
              <a:gd name="connsiteX0" fmla="*/ 3210233 w 3210233"/>
              <a:gd name="connsiteY0" fmla="*/ 0 h 4592345"/>
              <a:gd name="connsiteX1" fmla="*/ 3210233 w 3210233"/>
              <a:gd name="connsiteY1" fmla="*/ 4592345 h 4592345"/>
              <a:gd name="connsiteX2" fmla="*/ 3210122 w 3210233"/>
              <a:gd name="connsiteY2" fmla="*/ 4592345 h 4592345"/>
              <a:gd name="connsiteX3" fmla="*/ 3210122 w 3210233"/>
              <a:gd name="connsiteY3" fmla="*/ 4109307 h 4592345"/>
              <a:gd name="connsiteX4" fmla="*/ 2706825 w 3210233"/>
              <a:gd name="connsiteY4" fmla="*/ 4109307 h 4592345"/>
              <a:gd name="connsiteX5" fmla="*/ 2367367 w 3210233"/>
              <a:gd name="connsiteY5" fmla="*/ 4592345 h 4592345"/>
              <a:gd name="connsiteX6" fmla="*/ 0 w 3210233"/>
              <a:gd name="connsiteY6" fmla="*/ 4592345 h 459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10233" h="4592345">
                <a:moveTo>
                  <a:pt x="3210233" y="0"/>
                </a:moveTo>
                <a:lnTo>
                  <a:pt x="3210233" y="4592345"/>
                </a:lnTo>
                <a:lnTo>
                  <a:pt x="3210122" y="4592345"/>
                </a:lnTo>
                <a:lnTo>
                  <a:pt x="3210122" y="4109307"/>
                </a:lnTo>
                <a:lnTo>
                  <a:pt x="2706825" y="4109307"/>
                </a:lnTo>
                <a:lnTo>
                  <a:pt x="2367367" y="4592345"/>
                </a:lnTo>
                <a:lnTo>
                  <a:pt x="0" y="459234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>
              <a:solidFill>
                <a:srgbClr val="2B3D4F"/>
              </a:solidFill>
            </a:endParaRP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81BFCF8C-F5D4-6402-4A77-5832D7641D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7362" y="1641071"/>
            <a:ext cx="2699359" cy="475325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Таблица 5">
            <a:extLst>
              <a:ext uri="{FF2B5EF4-FFF2-40B4-BE49-F238E27FC236}">
                <a16:creationId xmlns:a16="http://schemas.microsoft.com/office/drawing/2014/main" id="{F450945C-A8F2-D17B-9365-3042229CB215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1609603"/>
            <a:ext cx="5894388" cy="4784725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59824BB8-C7F7-D9B0-9CDA-7C7E149281F4}"/>
              </a:ext>
            </a:extLst>
          </p:cNvPr>
          <p:cNvSpPr/>
          <p:nvPr/>
        </p:nvSpPr>
        <p:spPr>
          <a:xfrm>
            <a:off x="8981769" y="2265657"/>
            <a:ext cx="3210233" cy="4592345"/>
          </a:xfrm>
          <a:custGeom>
            <a:avLst/>
            <a:gdLst>
              <a:gd name="connsiteX0" fmla="*/ 3210233 w 3210233"/>
              <a:gd name="connsiteY0" fmla="*/ 0 h 4592345"/>
              <a:gd name="connsiteX1" fmla="*/ 3210233 w 3210233"/>
              <a:gd name="connsiteY1" fmla="*/ 4592345 h 4592345"/>
              <a:gd name="connsiteX2" fmla="*/ 3210122 w 3210233"/>
              <a:gd name="connsiteY2" fmla="*/ 4592345 h 4592345"/>
              <a:gd name="connsiteX3" fmla="*/ 3210122 w 3210233"/>
              <a:gd name="connsiteY3" fmla="*/ 4109307 h 4592345"/>
              <a:gd name="connsiteX4" fmla="*/ 2706825 w 3210233"/>
              <a:gd name="connsiteY4" fmla="*/ 4109307 h 4592345"/>
              <a:gd name="connsiteX5" fmla="*/ 2367367 w 3210233"/>
              <a:gd name="connsiteY5" fmla="*/ 4592345 h 4592345"/>
              <a:gd name="connsiteX6" fmla="*/ 0 w 3210233"/>
              <a:gd name="connsiteY6" fmla="*/ 4592345 h 459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10233" h="4592345">
                <a:moveTo>
                  <a:pt x="3210233" y="0"/>
                </a:moveTo>
                <a:lnTo>
                  <a:pt x="3210233" y="4592345"/>
                </a:lnTo>
                <a:lnTo>
                  <a:pt x="3210122" y="4592345"/>
                </a:lnTo>
                <a:lnTo>
                  <a:pt x="3210122" y="4109307"/>
                </a:lnTo>
                <a:lnTo>
                  <a:pt x="2706825" y="4109307"/>
                </a:lnTo>
                <a:lnTo>
                  <a:pt x="2367367" y="4592345"/>
                </a:lnTo>
                <a:lnTo>
                  <a:pt x="0" y="459234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>
              <a:solidFill>
                <a:srgbClr val="2B3D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88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9641051A-AF42-7A30-ADB5-37E6F23F2AD2}"/>
              </a:ext>
            </a:extLst>
          </p:cNvPr>
          <p:cNvSpPr/>
          <p:nvPr/>
        </p:nvSpPr>
        <p:spPr>
          <a:xfrm>
            <a:off x="1" y="0"/>
            <a:ext cx="10940473" cy="6858000"/>
          </a:xfrm>
          <a:custGeom>
            <a:avLst/>
            <a:gdLst>
              <a:gd name="connsiteX0" fmla="*/ 0 w 10940473"/>
              <a:gd name="connsiteY0" fmla="*/ 0 h 6858000"/>
              <a:gd name="connsiteX1" fmla="*/ 4686300 w 10940473"/>
              <a:gd name="connsiteY1" fmla="*/ 0 h 6858000"/>
              <a:gd name="connsiteX2" fmla="*/ 4686300 w 10940473"/>
              <a:gd name="connsiteY2" fmla="*/ 1 h 6858000"/>
              <a:gd name="connsiteX3" fmla="*/ 6008256 w 10940473"/>
              <a:gd name="connsiteY3" fmla="*/ 1 h 6858000"/>
              <a:gd name="connsiteX4" fmla="*/ 10940473 w 10940473"/>
              <a:gd name="connsiteY4" fmla="*/ 1 h 6858000"/>
              <a:gd name="connsiteX5" fmla="*/ 6146457 w 10940473"/>
              <a:gd name="connsiteY5" fmla="*/ 6858000 h 6858000"/>
              <a:gd name="connsiteX6" fmla="*/ 4686300 w 10940473"/>
              <a:gd name="connsiteY6" fmla="*/ 6858000 h 6858000"/>
              <a:gd name="connsiteX7" fmla="*/ 1574800 w 10940473"/>
              <a:gd name="connsiteY7" fmla="*/ 6858000 h 6858000"/>
              <a:gd name="connsiteX8" fmla="*/ 0 w 10940473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40473" h="6858000">
                <a:moveTo>
                  <a:pt x="0" y="0"/>
                </a:moveTo>
                <a:lnTo>
                  <a:pt x="4686300" y="0"/>
                </a:lnTo>
                <a:lnTo>
                  <a:pt x="4686300" y="1"/>
                </a:lnTo>
                <a:lnTo>
                  <a:pt x="6008256" y="1"/>
                </a:lnTo>
                <a:lnTo>
                  <a:pt x="10940473" y="1"/>
                </a:lnTo>
                <a:lnTo>
                  <a:pt x="6146457" y="6858000"/>
                </a:lnTo>
                <a:lnTo>
                  <a:pt x="4686300" y="6858000"/>
                </a:lnTo>
                <a:lnTo>
                  <a:pt x="1574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E7F9F6DB-5CF8-E9B5-276E-8CCE1DEA94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1154" y="1722826"/>
            <a:ext cx="4939231" cy="47114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1245E6D2-1A50-9504-33DE-8423506B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154" y="423690"/>
            <a:ext cx="7607757" cy="74342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10823D1C-AE16-34EF-D1E0-57510040C564}"/>
              </a:ext>
            </a:extLst>
          </p:cNvPr>
          <p:cNvSpPr/>
          <p:nvPr/>
        </p:nvSpPr>
        <p:spPr>
          <a:xfrm>
            <a:off x="1" y="0"/>
            <a:ext cx="10940473" cy="6858000"/>
          </a:xfrm>
          <a:custGeom>
            <a:avLst/>
            <a:gdLst>
              <a:gd name="connsiteX0" fmla="*/ 0 w 10940473"/>
              <a:gd name="connsiteY0" fmla="*/ 0 h 6858000"/>
              <a:gd name="connsiteX1" fmla="*/ 4686300 w 10940473"/>
              <a:gd name="connsiteY1" fmla="*/ 0 h 6858000"/>
              <a:gd name="connsiteX2" fmla="*/ 4686300 w 10940473"/>
              <a:gd name="connsiteY2" fmla="*/ 1 h 6858000"/>
              <a:gd name="connsiteX3" fmla="*/ 6008256 w 10940473"/>
              <a:gd name="connsiteY3" fmla="*/ 1 h 6858000"/>
              <a:gd name="connsiteX4" fmla="*/ 10940473 w 10940473"/>
              <a:gd name="connsiteY4" fmla="*/ 1 h 6858000"/>
              <a:gd name="connsiteX5" fmla="*/ 6146457 w 10940473"/>
              <a:gd name="connsiteY5" fmla="*/ 6858000 h 6858000"/>
              <a:gd name="connsiteX6" fmla="*/ 4686300 w 10940473"/>
              <a:gd name="connsiteY6" fmla="*/ 6858000 h 6858000"/>
              <a:gd name="connsiteX7" fmla="*/ 1574800 w 10940473"/>
              <a:gd name="connsiteY7" fmla="*/ 6858000 h 6858000"/>
              <a:gd name="connsiteX8" fmla="*/ 0 w 10940473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40473" h="6858000">
                <a:moveTo>
                  <a:pt x="0" y="0"/>
                </a:moveTo>
                <a:lnTo>
                  <a:pt x="4686300" y="0"/>
                </a:lnTo>
                <a:lnTo>
                  <a:pt x="4686300" y="1"/>
                </a:lnTo>
                <a:lnTo>
                  <a:pt x="6008256" y="1"/>
                </a:lnTo>
                <a:lnTo>
                  <a:pt x="10940473" y="1"/>
                </a:lnTo>
                <a:lnTo>
                  <a:pt x="6146457" y="6858000"/>
                </a:lnTo>
                <a:lnTo>
                  <a:pt x="4686300" y="6858000"/>
                </a:lnTo>
                <a:lnTo>
                  <a:pt x="1574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207523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>
            <a:extLst>
              <a:ext uri="{FF2B5EF4-FFF2-40B4-BE49-F238E27FC236}">
                <a16:creationId xmlns:a16="http://schemas.microsoft.com/office/drawing/2014/main" id="{E7F9F6DB-5CF8-E9B5-276E-8CCE1DEA94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6884" y="2344615"/>
            <a:ext cx="4939231" cy="418246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1245E6D2-1A50-9504-33DE-8423506B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6884" y="741237"/>
            <a:ext cx="4773866" cy="13689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879B6DFB-5D9F-6A3E-8DA7-95FB60C68DF3}"/>
              </a:ext>
            </a:extLst>
          </p:cNvPr>
          <p:cNvSpPr/>
          <p:nvPr/>
        </p:nvSpPr>
        <p:spPr>
          <a:xfrm>
            <a:off x="-21626" y="0"/>
            <a:ext cx="6686099" cy="6902388"/>
          </a:xfrm>
          <a:custGeom>
            <a:avLst/>
            <a:gdLst>
              <a:gd name="connsiteX0" fmla="*/ 13580534 w 13580534"/>
              <a:gd name="connsiteY0" fmla="*/ 45156 h 11356623"/>
              <a:gd name="connsiteX1" fmla="*/ 5497689 w 13580534"/>
              <a:gd name="connsiteY1" fmla="*/ 11356623 h 11356623"/>
              <a:gd name="connsiteX2" fmla="*/ 0 w 13580534"/>
              <a:gd name="connsiteY2" fmla="*/ 11356623 h 11356623"/>
              <a:gd name="connsiteX3" fmla="*/ 0 w 13580534"/>
              <a:gd name="connsiteY3" fmla="*/ 0 h 11356623"/>
              <a:gd name="connsiteX4" fmla="*/ 13580534 w 13580534"/>
              <a:gd name="connsiteY4" fmla="*/ 45156 h 11356623"/>
              <a:gd name="connsiteX0" fmla="*/ 13580534 w 13580534"/>
              <a:gd name="connsiteY0" fmla="*/ 45156 h 11356623"/>
              <a:gd name="connsiteX1" fmla="*/ 5497689 w 13580534"/>
              <a:gd name="connsiteY1" fmla="*/ 11356623 h 11356623"/>
              <a:gd name="connsiteX2" fmla="*/ 0 w 13580534"/>
              <a:gd name="connsiteY2" fmla="*/ 11356623 h 11356623"/>
              <a:gd name="connsiteX3" fmla="*/ 2765777 w 13580534"/>
              <a:gd name="connsiteY3" fmla="*/ 0 h 11356623"/>
              <a:gd name="connsiteX4" fmla="*/ 13580534 w 13580534"/>
              <a:gd name="connsiteY4" fmla="*/ 45156 h 11356623"/>
              <a:gd name="connsiteX0" fmla="*/ 13580534 w 13580534"/>
              <a:gd name="connsiteY0" fmla="*/ 0 h 11311467"/>
              <a:gd name="connsiteX1" fmla="*/ 5497689 w 13580534"/>
              <a:gd name="connsiteY1" fmla="*/ 11311467 h 11311467"/>
              <a:gd name="connsiteX2" fmla="*/ 0 w 13580534"/>
              <a:gd name="connsiteY2" fmla="*/ 11311467 h 11311467"/>
              <a:gd name="connsiteX3" fmla="*/ 4323644 w 13580534"/>
              <a:gd name="connsiteY3" fmla="*/ 248355 h 11311467"/>
              <a:gd name="connsiteX4" fmla="*/ 13580534 w 13580534"/>
              <a:gd name="connsiteY4" fmla="*/ 0 h 11311467"/>
              <a:gd name="connsiteX0" fmla="*/ 13580534 w 13580534"/>
              <a:gd name="connsiteY0" fmla="*/ 22578 h 11334045"/>
              <a:gd name="connsiteX1" fmla="*/ 5497689 w 13580534"/>
              <a:gd name="connsiteY1" fmla="*/ 11334045 h 11334045"/>
              <a:gd name="connsiteX2" fmla="*/ 0 w 13580534"/>
              <a:gd name="connsiteY2" fmla="*/ 11334045 h 11334045"/>
              <a:gd name="connsiteX3" fmla="*/ 2777066 w 13580534"/>
              <a:gd name="connsiteY3" fmla="*/ 0 h 11334045"/>
              <a:gd name="connsiteX4" fmla="*/ 13580534 w 13580534"/>
              <a:gd name="connsiteY4" fmla="*/ 22578 h 11334045"/>
              <a:gd name="connsiteX0" fmla="*/ 10803468 w 10803468"/>
              <a:gd name="connsiteY0" fmla="*/ 22578 h 11334045"/>
              <a:gd name="connsiteX1" fmla="*/ 2720623 w 10803468"/>
              <a:gd name="connsiteY1" fmla="*/ 11334045 h 11334045"/>
              <a:gd name="connsiteX2" fmla="*/ 790223 w 10803468"/>
              <a:gd name="connsiteY2" fmla="*/ 11119556 h 11334045"/>
              <a:gd name="connsiteX3" fmla="*/ 0 w 10803468"/>
              <a:gd name="connsiteY3" fmla="*/ 0 h 11334045"/>
              <a:gd name="connsiteX4" fmla="*/ 10803468 w 10803468"/>
              <a:gd name="connsiteY4" fmla="*/ 22578 h 11334045"/>
              <a:gd name="connsiteX0" fmla="*/ 10803468 w 10803468"/>
              <a:gd name="connsiteY0" fmla="*/ 22578 h 11345334"/>
              <a:gd name="connsiteX1" fmla="*/ 2720623 w 10803468"/>
              <a:gd name="connsiteY1" fmla="*/ 11334045 h 11345334"/>
              <a:gd name="connsiteX2" fmla="*/ 22578 w 10803468"/>
              <a:gd name="connsiteY2" fmla="*/ 11345334 h 11345334"/>
              <a:gd name="connsiteX3" fmla="*/ 0 w 10803468"/>
              <a:gd name="connsiteY3" fmla="*/ 0 h 11345334"/>
              <a:gd name="connsiteX4" fmla="*/ 10803468 w 10803468"/>
              <a:gd name="connsiteY4" fmla="*/ 22578 h 11345334"/>
              <a:gd name="connsiteX0" fmla="*/ 10836861 w 10836861"/>
              <a:gd name="connsiteY0" fmla="*/ 0 h 11345406"/>
              <a:gd name="connsiteX1" fmla="*/ 2720623 w 10836861"/>
              <a:gd name="connsiteY1" fmla="*/ 11334117 h 11345406"/>
              <a:gd name="connsiteX2" fmla="*/ 22578 w 10836861"/>
              <a:gd name="connsiteY2" fmla="*/ 11345406 h 11345406"/>
              <a:gd name="connsiteX3" fmla="*/ 0 w 10836861"/>
              <a:gd name="connsiteY3" fmla="*/ 72 h 11345406"/>
              <a:gd name="connsiteX4" fmla="*/ 10836861 w 10836861"/>
              <a:gd name="connsiteY4" fmla="*/ 0 h 11345406"/>
              <a:gd name="connsiteX0" fmla="*/ 10872025 w 10872025"/>
              <a:gd name="connsiteY0" fmla="*/ 0 h 11418838"/>
              <a:gd name="connsiteX1" fmla="*/ 2755787 w 10872025"/>
              <a:gd name="connsiteY1" fmla="*/ 11334117 h 11418838"/>
              <a:gd name="connsiteX2" fmla="*/ 0 w 10872025"/>
              <a:gd name="connsiteY2" fmla="*/ 11418838 h 11418838"/>
              <a:gd name="connsiteX3" fmla="*/ 35164 w 10872025"/>
              <a:gd name="connsiteY3" fmla="*/ 72 h 11418838"/>
              <a:gd name="connsiteX4" fmla="*/ 10872025 w 10872025"/>
              <a:gd name="connsiteY4" fmla="*/ 0 h 11418838"/>
              <a:gd name="connsiteX0" fmla="*/ 10872025 w 10872025"/>
              <a:gd name="connsiteY0" fmla="*/ 0 h 11418838"/>
              <a:gd name="connsiteX1" fmla="*/ 2712480 w 10872025"/>
              <a:gd name="connsiteY1" fmla="*/ 11378179 h 11418838"/>
              <a:gd name="connsiteX2" fmla="*/ 0 w 10872025"/>
              <a:gd name="connsiteY2" fmla="*/ 11418838 h 11418838"/>
              <a:gd name="connsiteX3" fmla="*/ 35164 w 10872025"/>
              <a:gd name="connsiteY3" fmla="*/ 72 h 11418838"/>
              <a:gd name="connsiteX4" fmla="*/ 10872025 w 10872025"/>
              <a:gd name="connsiteY4" fmla="*/ 0 h 11418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2025" h="11418838">
                <a:moveTo>
                  <a:pt x="10872025" y="0"/>
                </a:moveTo>
                <a:lnTo>
                  <a:pt x="2712480" y="11378179"/>
                </a:lnTo>
                <a:lnTo>
                  <a:pt x="0" y="11418838"/>
                </a:lnTo>
                <a:lnTo>
                  <a:pt x="35164" y="72"/>
                </a:lnTo>
                <a:lnTo>
                  <a:pt x="108720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56276577-6016-0394-4686-47717AA0125D}"/>
              </a:ext>
            </a:extLst>
          </p:cNvPr>
          <p:cNvSpPr/>
          <p:nvPr/>
        </p:nvSpPr>
        <p:spPr>
          <a:xfrm>
            <a:off x="-21626" y="0"/>
            <a:ext cx="6686099" cy="6902388"/>
          </a:xfrm>
          <a:custGeom>
            <a:avLst/>
            <a:gdLst>
              <a:gd name="connsiteX0" fmla="*/ 13580534 w 13580534"/>
              <a:gd name="connsiteY0" fmla="*/ 45156 h 11356623"/>
              <a:gd name="connsiteX1" fmla="*/ 5497689 w 13580534"/>
              <a:gd name="connsiteY1" fmla="*/ 11356623 h 11356623"/>
              <a:gd name="connsiteX2" fmla="*/ 0 w 13580534"/>
              <a:gd name="connsiteY2" fmla="*/ 11356623 h 11356623"/>
              <a:gd name="connsiteX3" fmla="*/ 0 w 13580534"/>
              <a:gd name="connsiteY3" fmla="*/ 0 h 11356623"/>
              <a:gd name="connsiteX4" fmla="*/ 13580534 w 13580534"/>
              <a:gd name="connsiteY4" fmla="*/ 45156 h 11356623"/>
              <a:gd name="connsiteX0" fmla="*/ 13580534 w 13580534"/>
              <a:gd name="connsiteY0" fmla="*/ 45156 h 11356623"/>
              <a:gd name="connsiteX1" fmla="*/ 5497689 w 13580534"/>
              <a:gd name="connsiteY1" fmla="*/ 11356623 h 11356623"/>
              <a:gd name="connsiteX2" fmla="*/ 0 w 13580534"/>
              <a:gd name="connsiteY2" fmla="*/ 11356623 h 11356623"/>
              <a:gd name="connsiteX3" fmla="*/ 2765777 w 13580534"/>
              <a:gd name="connsiteY3" fmla="*/ 0 h 11356623"/>
              <a:gd name="connsiteX4" fmla="*/ 13580534 w 13580534"/>
              <a:gd name="connsiteY4" fmla="*/ 45156 h 11356623"/>
              <a:gd name="connsiteX0" fmla="*/ 13580534 w 13580534"/>
              <a:gd name="connsiteY0" fmla="*/ 0 h 11311467"/>
              <a:gd name="connsiteX1" fmla="*/ 5497689 w 13580534"/>
              <a:gd name="connsiteY1" fmla="*/ 11311467 h 11311467"/>
              <a:gd name="connsiteX2" fmla="*/ 0 w 13580534"/>
              <a:gd name="connsiteY2" fmla="*/ 11311467 h 11311467"/>
              <a:gd name="connsiteX3" fmla="*/ 4323644 w 13580534"/>
              <a:gd name="connsiteY3" fmla="*/ 248355 h 11311467"/>
              <a:gd name="connsiteX4" fmla="*/ 13580534 w 13580534"/>
              <a:gd name="connsiteY4" fmla="*/ 0 h 11311467"/>
              <a:gd name="connsiteX0" fmla="*/ 13580534 w 13580534"/>
              <a:gd name="connsiteY0" fmla="*/ 22578 h 11334045"/>
              <a:gd name="connsiteX1" fmla="*/ 5497689 w 13580534"/>
              <a:gd name="connsiteY1" fmla="*/ 11334045 h 11334045"/>
              <a:gd name="connsiteX2" fmla="*/ 0 w 13580534"/>
              <a:gd name="connsiteY2" fmla="*/ 11334045 h 11334045"/>
              <a:gd name="connsiteX3" fmla="*/ 2777066 w 13580534"/>
              <a:gd name="connsiteY3" fmla="*/ 0 h 11334045"/>
              <a:gd name="connsiteX4" fmla="*/ 13580534 w 13580534"/>
              <a:gd name="connsiteY4" fmla="*/ 22578 h 11334045"/>
              <a:gd name="connsiteX0" fmla="*/ 10803468 w 10803468"/>
              <a:gd name="connsiteY0" fmla="*/ 22578 h 11334045"/>
              <a:gd name="connsiteX1" fmla="*/ 2720623 w 10803468"/>
              <a:gd name="connsiteY1" fmla="*/ 11334045 h 11334045"/>
              <a:gd name="connsiteX2" fmla="*/ 790223 w 10803468"/>
              <a:gd name="connsiteY2" fmla="*/ 11119556 h 11334045"/>
              <a:gd name="connsiteX3" fmla="*/ 0 w 10803468"/>
              <a:gd name="connsiteY3" fmla="*/ 0 h 11334045"/>
              <a:gd name="connsiteX4" fmla="*/ 10803468 w 10803468"/>
              <a:gd name="connsiteY4" fmla="*/ 22578 h 11334045"/>
              <a:gd name="connsiteX0" fmla="*/ 10803468 w 10803468"/>
              <a:gd name="connsiteY0" fmla="*/ 22578 h 11345334"/>
              <a:gd name="connsiteX1" fmla="*/ 2720623 w 10803468"/>
              <a:gd name="connsiteY1" fmla="*/ 11334045 h 11345334"/>
              <a:gd name="connsiteX2" fmla="*/ 22578 w 10803468"/>
              <a:gd name="connsiteY2" fmla="*/ 11345334 h 11345334"/>
              <a:gd name="connsiteX3" fmla="*/ 0 w 10803468"/>
              <a:gd name="connsiteY3" fmla="*/ 0 h 11345334"/>
              <a:gd name="connsiteX4" fmla="*/ 10803468 w 10803468"/>
              <a:gd name="connsiteY4" fmla="*/ 22578 h 11345334"/>
              <a:gd name="connsiteX0" fmla="*/ 10836861 w 10836861"/>
              <a:gd name="connsiteY0" fmla="*/ 0 h 11345406"/>
              <a:gd name="connsiteX1" fmla="*/ 2720623 w 10836861"/>
              <a:gd name="connsiteY1" fmla="*/ 11334117 h 11345406"/>
              <a:gd name="connsiteX2" fmla="*/ 22578 w 10836861"/>
              <a:gd name="connsiteY2" fmla="*/ 11345406 h 11345406"/>
              <a:gd name="connsiteX3" fmla="*/ 0 w 10836861"/>
              <a:gd name="connsiteY3" fmla="*/ 72 h 11345406"/>
              <a:gd name="connsiteX4" fmla="*/ 10836861 w 10836861"/>
              <a:gd name="connsiteY4" fmla="*/ 0 h 11345406"/>
              <a:gd name="connsiteX0" fmla="*/ 10872025 w 10872025"/>
              <a:gd name="connsiteY0" fmla="*/ 0 h 11418838"/>
              <a:gd name="connsiteX1" fmla="*/ 2755787 w 10872025"/>
              <a:gd name="connsiteY1" fmla="*/ 11334117 h 11418838"/>
              <a:gd name="connsiteX2" fmla="*/ 0 w 10872025"/>
              <a:gd name="connsiteY2" fmla="*/ 11418838 h 11418838"/>
              <a:gd name="connsiteX3" fmla="*/ 35164 w 10872025"/>
              <a:gd name="connsiteY3" fmla="*/ 72 h 11418838"/>
              <a:gd name="connsiteX4" fmla="*/ 10872025 w 10872025"/>
              <a:gd name="connsiteY4" fmla="*/ 0 h 11418838"/>
              <a:gd name="connsiteX0" fmla="*/ 10872025 w 10872025"/>
              <a:gd name="connsiteY0" fmla="*/ 0 h 11418838"/>
              <a:gd name="connsiteX1" fmla="*/ 2712480 w 10872025"/>
              <a:gd name="connsiteY1" fmla="*/ 11378179 h 11418838"/>
              <a:gd name="connsiteX2" fmla="*/ 0 w 10872025"/>
              <a:gd name="connsiteY2" fmla="*/ 11418838 h 11418838"/>
              <a:gd name="connsiteX3" fmla="*/ 35164 w 10872025"/>
              <a:gd name="connsiteY3" fmla="*/ 72 h 11418838"/>
              <a:gd name="connsiteX4" fmla="*/ 10872025 w 10872025"/>
              <a:gd name="connsiteY4" fmla="*/ 0 h 11418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2025" h="11418838">
                <a:moveTo>
                  <a:pt x="10872025" y="0"/>
                </a:moveTo>
                <a:lnTo>
                  <a:pt x="2712480" y="11378179"/>
                </a:lnTo>
                <a:lnTo>
                  <a:pt x="0" y="11418838"/>
                </a:lnTo>
                <a:lnTo>
                  <a:pt x="35164" y="72"/>
                </a:lnTo>
                <a:lnTo>
                  <a:pt x="108720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220290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3762D130-CBF3-DD67-FB8D-4A520993088A}"/>
              </a:ext>
            </a:extLst>
          </p:cNvPr>
          <p:cNvSpPr/>
          <p:nvPr userDrawn="1"/>
        </p:nvSpPr>
        <p:spPr>
          <a:xfrm>
            <a:off x="0" y="1334249"/>
            <a:ext cx="8274965" cy="970363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330200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095340"/>
              <a:gd name="connsiteX1" fmla="*/ 13645433 w 13645433"/>
              <a:gd name="connsiteY1" fmla="*/ 0 h 2095340"/>
              <a:gd name="connsiteX2" fmla="*/ 12505363 w 13645433"/>
              <a:gd name="connsiteY2" fmla="*/ 1600692 h 2095340"/>
              <a:gd name="connsiteX3" fmla="*/ 0 w 13645433"/>
              <a:gd name="connsiteY3" fmla="*/ 2095340 h 2095340"/>
              <a:gd name="connsiteX4" fmla="*/ 0 w 13645433"/>
              <a:gd name="connsiteY4" fmla="*/ 17584 h 2095340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280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0407 h 1600692"/>
              <a:gd name="connsiteX4" fmla="*/ 0 w 13645433"/>
              <a:gd name="connsiteY4" fmla="*/ 17584 h 1600692"/>
              <a:gd name="connsiteX0" fmla="*/ 0 w 13645433"/>
              <a:gd name="connsiteY0" fmla="*/ 17584 h 1621207"/>
              <a:gd name="connsiteX1" fmla="*/ 13645433 w 13645433"/>
              <a:gd name="connsiteY1" fmla="*/ 0 h 1621207"/>
              <a:gd name="connsiteX2" fmla="*/ 12505363 w 13645433"/>
              <a:gd name="connsiteY2" fmla="*/ 1600692 h 1621207"/>
              <a:gd name="connsiteX3" fmla="*/ 0 w 13645433"/>
              <a:gd name="connsiteY3" fmla="*/ 1621207 h 1621207"/>
              <a:gd name="connsiteX4" fmla="*/ 0 w 13645433"/>
              <a:gd name="connsiteY4" fmla="*/ 17584 h 1621207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88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0 w 13645433"/>
              <a:gd name="connsiteY4" fmla="*/ 17584 h 1600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5433" h="1600692">
                <a:moveTo>
                  <a:pt x="0" y="17584"/>
                </a:moveTo>
                <a:lnTo>
                  <a:pt x="13645433" y="0"/>
                </a:lnTo>
                <a:lnTo>
                  <a:pt x="12505363" y="1600692"/>
                </a:lnTo>
                <a:lnTo>
                  <a:pt x="0" y="1595807"/>
                </a:lnTo>
                <a:lnTo>
                  <a:pt x="0" y="17584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B5717C34-13E1-712E-5995-8326BBD1909D}"/>
              </a:ext>
            </a:extLst>
          </p:cNvPr>
          <p:cNvSpPr/>
          <p:nvPr userDrawn="1"/>
        </p:nvSpPr>
        <p:spPr>
          <a:xfrm>
            <a:off x="3851" y="2423981"/>
            <a:ext cx="7514469" cy="970363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330200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095340"/>
              <a:gd name="connsiteX1" fmla="*/ 13645433 w 13645433"/>
              <a:gd name="connsiteY1" fmla="*/ 0 h 2095340"/>
              <a:gd name="connsiteX2" fmla="*/ 12505363 w 13645433"/>
              <a:gd name="connsiteY2" fmla="*/ 1600692 h 2095340"/>
              <a:gd name="connsiteX3" fmla="*/ 0 w 13645433"/>
              <a:gd name="connsiteY3" fmla="*/ 2095340 h 2095340"/>
              <a:gd name="connsiteX4" fmla="*/ 0 w 13645433"/>
              <a:gd name="connsiteY4" fmla="*/ 17584 h 2095340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280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0407 h 1600692"/>
              <a:gd name="connsiteX4" fmla="*/ 0 w 13645433"/>
              <a:gd name="connsiteY4" fmla="*/ 17584 h 1600692"/>
              <a:gd name="connsiteX0" fmla="*/ 0 w 13645433"/>
              <a:gd name="connsiteY0" fmla="*/ 17584 h 1621207"/>
              <a:gd name="connsiteX1" fmla="*/ 13645433 w 13645433"/>
              <a:gd name="connsiteY1" fmla="*/ 0 h 1621207"/>
              <a:gd name="connsiteX2" fmla="*/ 12505363 w 13645433"/>
              <a:gd name="connsiteY2" fmla="*/ 1600692 h 1621207"/>
              <a:gd name="connsiteX3" fmla="*/ 0 w 13645433"/>
              <a:gd name="connsiteY3" fmla="*/ 1621207 h 1621207"/>
              <a:gd name="connsiteX4" fmla="*/ 0 w 13645433"/>
              <a:gd name="connsiteY4" fmla="*/ 17584 h 1621207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88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0 w 13645433"/>
              <a:gd name="connsiteY4" fmla="*/ 17584 h 1600692"/>
              <a:gd name="connsiteX0" fmla="*/ 1272209 w 13645433"/>
              <a:gd name="connsiteY0" fmla="*/ 7645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1272209 w 13645433"/>
              <a:gd name="connsiteY4" fmla="*/ 7645 h 1600692"/>
              <a:gd name="connsiteX0" fmla="*/ 29818 w 12403042"/>
              <a:gd name="connsiteY0" fmla="*/ 7645 h 1600692"/>
              <a:gd name="connsiteX1" fmla="*/ 12403042 w 12403042"/>
              <a:gd name="connsiteY1" fmla="*/ 0 h 1600692"/>
              <a:gd name="connsiteX2" fmla="*/ 11262972 w 12403042"/>
              <a:gd name="connsiteY2" fmla="*/ 1600692 h 1600692"/>
              <a:gd name="connsiteX3" fmla="*/ 0 w 12403042"/>
              <a:gd name="connsiteY3" fmla="*/ 1585868 h 1600692"/>
              <a:gd name="connsiteX4" fmla="*/ 29818 w 12403042"/>
              <a:gd name="connsiteY4" fmla="*/ 7645 h 1600692"/>
              <a:gd name="connsiteX0" fmla="*/ 19879 w 12393103"/>
              <a:gd name="connsiteY0" fmla="*/ 7645 h 1600692"/>
              <a:gd name="connsiteX1" fmla="*/ 12393103 w 12393103"/>
              <a:gd name="connsiteY1" fmla="*/ 0 h 1600692"/>
              <a:gd name="connsiteX2" fmla="*/ 11253033 w 12393103"/>
              <a:gd name="connsiteY2" fmla="*/ 1600692 h 1600692"/>
              <a:gd name="connsiteX3" fmla="*/ 0 w 12393103"/>
              <a:gd name="connsiteY3" fmla="*/ 1585868 h 1600692"/>
              <a:gd name="connsiteX4" fmla="*/ 19879 w 12393103"/>
              <a:gd name="connsiteY4" fmla="*/ 7645 h 1600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93103" h="1600692">
                <a:moveTo>
                  <a:pt x="19879" y="7645"/>
                </a:moveTo>
                <a:lnTo>
                  <a:pt x="12393103" y="0"/>
                </a:lnTo>
                <a:lnTo>
                  <a:pt x="11253033" y="1600692"/>
                </a:lnTo>
                <a:lnTo>
                  <a:pt x="0" y="1585868"/>
                </a:lnTo>
                <a:lnTo>
                  <a:pt x="19879" y="7645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4" name="Прямоугольник 4">
            <a:extLst>
              <a:ext uri="{FF2B5EF4-FFF2-40B4-BE49-F238E27FC236}">
                <a16:creationId xmlns:a16="http://schemas.microsoft.com/office/drawing/2014/main" id="{5DDB2304-5FDF-BE34-BFEC-7310271B5AB0}"/>
              </a:ext>
            </a:extLst>
          </p:cNvPr>
          <p:cNvSpPr/>
          <p:nvPr userDrawn="1"/>
        </p:nvSpPr>
        <p:spPr>
          <a:xfrm>
            <a:off x="4814" y="3513715"/>
            <a:ext cx="6744347" cy="973251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330200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095340"/>
              <a:gd name="connsiteX1" fmla="*/ 13645433 w 13645433"/>
              <a:gd name="connsiteY1" fmla="*/ 0 h 2095340"/>
              <a:gd name="connsiteX2" fmla="*/ 12505363 w 13645433"/>
              <a:gd name="connsiteY2" fmla="*/ 1600692 h 2095340"/>
              <a:gd name="connsiteX3" fmla="*/ 0 w 13645433"/>
              <a:gd name="connsiteY3" fmla="*/ 2095340 h 2095340"/>
              <a:gd name="connsiteX4" fmla="*/ 0 w 13645433"/>
              <a:gd name="connsiteY4" fmla="*/ 17584 h 2095340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280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0407 h 1600692"/>
              <a:gd name="connsiteX4" fmla="*/ 0 w 13645433"/>
              <a:gd name="connsiteY4" fmla="*/ 17584 h 1600692"/>
              <a:gd name="connsiteX0" fmla="*/ 0 w 13645433"/>
              <a:gd name="connsiteY0" fmla="*/ 17584 h 1621207"/>
              <a:gd name="connsiteX1" fmla="*/ 13645433 w 13645433"/>
              <a:gd name="connsiteY1" fmla="*/ 0 h 1621207"/>
              <a:gd name="connsiteX2" fmla="*/ 12505363 w 13645433"/>
              <a:gd name="connsiteY2" fmla="*/ 1600692 h 1621207"/>
              <a:gd name="connsiteX3" fmla="*/ 0 w 13645433"/>
              <a:gd name="connsiteY3" fmla="*/ 1621207 h 1621207"/>
              <a:gd name="connsiteX4" fmla="*/ 0 w 13645433"/>
              <a:gd name="connsiteY4" fmla="*/ 17584 h 1621207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88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0 w 13645433"/>
              <a:gd name="connsiteY4" fmla="*/ 17584 h 1600692"/>
              <a:gd name="connsiteX0" fmla="*/ 251460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2514600 w 13645433"/>
              <a:gd name="connsiteY4" fmla="*/ 17584 h 1600692"/>
              <a:gd name="connsiteX0" fmla="*/ 19879 w 11150712"/>
              <a:gd name="connsiteY0" fmla="*/ 17584 h 1600692"/>
              <a:gd name="connsiteX1" fmla="*/ 11150712 w 11150712"/>
              <a:gd name="connsiteY1" fmla="*/ 0 h 1600692"/>
              <a:gd name="connsiteX2" fmla="*/ 10010642 w 11150712"/>
              <a:gd name="connsiteY2" fmla="*/ 1600692 h 1600692"/>
              <a:gd name="connsiteX3" fmla="*/ 0 w 11150712"/>
              <a:gd name="connsiteY3" fmla="*/ 1595807 h 1600692"/>
              <a:gd name="connsiteX4" fmla="*/ 19879 w 11150712"/>
              <a:gd name="connsiteY4" fmla="*/ 17584 h 1600692"/>
              <a:gd name="connsiteX0" fmla="*/ 0 w 11130833"/>
              <a:gd name="connsiteY0" fmla="*/ 17584 h 1605746"/>
              <a:gd name="connsiteX1" fmla="*/ 11130833 w 11130833"/>
              <a:gd name="connsiteY1" fmla="*/ 0 h 1605746"/>
              <a:gd name="connsiteX2" fmla="*/ 9990763 w 11130833"/>
              <a:gd name="connsiteY2" fmla="*/ 1600692 h 1605746"/>
              <a:gd name="connsiteX3" fmla="*/ 19878 w 11130833"/>
              <a:gd name="connsiteY3" fmla="*/ 1605746 h 1605746"/>
              <a:gd name="connsiteX4" fmla="*/ 0 w 11130833"/>
              <a:gd name="connsiteY4" fmla="*/ 17584 h 1605746"/>
              <a:gd name="connsiteX0" fmla="*/ 19878 w 11110955"/>
              <a:gd name="connsiteY0" fmla="*/ 37462 h 1605746"/>
              <a:gd name="connsiteX1" fmla="*/ 11110955 w 11110955"/>
              <a:gd name="connsiteY1" fmla="*/ 0 h 1605746"/>
              <a:gd name="connsiteX2" fmla="*/ 9970885 w 11110955"/>
              <a:gd name="connsiteY2" fmla="*/ 1600692 h 1605746"/>
              <a:gd name="connsiteX3" fmla="*/ 0 w 11110955"/>
              <a:gd name="connsiteY3" fmla="*/ 1605746 h 1605746"/>
              <a:gd name="connsiteX4" fmla="*/ 19878 w 11110955"/>
              <a:gd name="connsiteY4" fmla="*/ 37462 h 1605746"/>
              <a:gd name="connsiteX0" fmla="*/ 0 w 11120894"/>
              <a:gd name="connsiteY0" fmla="*/ 47401 h 1605746"/>
              <a:gd name="connsiteX1" fmla="*/ 11120894 w 11120894"/>
              <a:gd name="connsiteY1" fmla="*/ 0 h 1605746"/>
              <a:gd name="connsiteX2" fmla="*/ 9980824 w 11120894"/>
              <a:gd name="connsiteY2" fmla="*/ 1600692 h 1605746"/>
              <a:gd name="connsiteX3" fmla="*/ 9939 w 11120894"/>
              <a:gd name="connsiteY3" fmla="*/ 1605746 h 1605746"/>
              <a:gd name="connsiteX4" fmla="*/ 0 w 11120894"/>
              <a:gd name="connsiteY4" fmla="*/ 47401 h 160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0894" h="1605746">
                <a:moveTo>
                  <a:pt x="0" y="47401"/>
                </a:moveTo>
                <a:lnTo>
                  <a:pt x="11120894" y="0"/>
                </a:lnTo>
                <a:lnTo>
                  <a:pt x="9980824" y="1600692"/>
                </a:lnTo>
                <a:lnTo>
                  <a:pt x="9939" y="1605746"/>
                </a:lnTo>
                <a:lnTo>
                  <a:pt x="0" y="47401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CFEB379-FD54-0841-1744-DFA19CC9AE6E}"/>
              </a:ext>
            </a:extLst>
          </p:cNvPr>
          <p:cNvSpPr/>
          <p:nvPr userDrawn="1"/>
        </p:nvSpPr>
        <p:spPr>
          <a:xfrm>
            <a:off x="12515" y="4603447"/>
            <a:ext cx="5975187" cy="975176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330200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095340"/>
              <a:gd name="connsiteX1" fmla="*/ 13645433 w 13645433"/>
              <a:gd name="connsiteY1" fmla="*/ 0 h 2095340"/>
              <a:gd name="connsiteX2" fmla="*/ 12505363 w 13645433"/>
              <a:gd name="connsiteY2" fmla="*/ 1600692 h 2095340"/>
              <a:gd name="connsiteX3" fmla="*/ 0 w 13645433"/>
              <a:gd name="connsiteY3" fmla="*/ 2095340 h 2095340"/>
              <a:gd name="connsiteX4" fmla="*/ 0 w 13645433"/>
              <a:gd name="connsiteY4" fmla="*/ 17584 h 2095340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280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0407 h 1600692"/>
              <a:gd name="connsiteX4" fmla="*/ 0 w 13645433"/>
              <a:gd name="connsiteY4" fmla="*/ 17584 h 1600692"/>
              <a:gd name="connsiteX0" fmla="*/ 0 w 13645433"/>
              <a:gd name="connsiteY0" fmla="*/ 17584 h 1621207"/>
              <a:gd name="connsiteX1" fmla="*/ 13645433 w 13645433"/>
              <a:gd name="connsiteY1" fmla="*/ 0 h 1621207"/>
              <a:gd name="connsiteX2" fmla="*/ 12505363 w 13645433"/>
              <a:gd name="connsiteY2" fmla="*/ 1600692 h 1621207"/>
              <a:gd name="connsiteX3" fmla="*/ 0 w 13645433"/>
              <a:gd name="connsiteY3" fmla="*/ 1621207 h 1621207"/>
              <a:gd name="connsiteX4" fmla="*/ 0 w 13645433"/>
              <a:gd name="connsiteY4" fmla="*/ 17584 h 1621207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88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0 w 13645433"/>
              <a:gd name="connsiteY4" fmla="*/ 17584 h 1600692"/>
              <a:gd name="connsiteX0" fmla="*/ 3792071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3792071 w 13645433"/>
              <a:gd name="connsiteY4" fmla="*/ 17584 h 1600692"/>
              <a:gd name="connsiteX0" fmla="*/ 0 w 9853362"/>
              <a:gd name="connsiteY0" fmla="*/ 17584 h 1609254"/>
              <a:gd name="connsiteX1" fmla="*/ 9853362 w 9853362"/>
              <a:gd name="connsiteY1" fmla="*/ 0 h 1609254"/>
              <a:gd name="connsiteX2" fmla="*/ 8713292 w 9853362"/>
              <a:gd name="connsiteY2" fmla="*/ 1600692 h 1609254"/>
              <a:gd name="connsiteX3" fmla="*/ 0 w 9853362"/>
              <a:gd name="connsiteY3" fmla="*/ 1609254 h 1609254"/>
              <a:gd name="connsiteX4" fmla="*/ 0 w 9853362"/>
              <a:gd name="connsiteY4" fmla="*/ 17584 h 1609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3362" h="1609254">
                <a:moveTo>
                  <a:pt x="0" y="17584"/>
                </a:moveTo>
                <a:lnTo>
                  <a:pt x="9853362" y="0"/>
                </a:lnTo>
                <a:lnTo>
                  <a:pt x="8713292" y="1600692"/>
                </a:lnTo>
                <a:lnTo>
                  <a:pt x="0" y="1609254"/>
                </a:lnTo>
                <a:lnTo>
                  <a:pt x="0" y="17584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B782A05E-B0E3-F771-096B-8B245FED3921}"/>
              </a:ext>
            </a:extLst>
          </p:cNvPr>
          <p:cNvSpPr/>
          <p:nvPr userDrawn="1"/>
        </p:nvSpPr>
        <p:spPr>
          <a:xfrm>
            <a:off x="12515" y="5732649"/>
            <a:ext cx="5179073" cy="981915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330200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095340"/>
              <a:gd name="connsiteX1" fmla="*/ 13645433 w 13645433"/>
              <a:gd name="connsiteY1" fmla="*/ 0 h 2095340"/>
              <a:gd name="connsiteX2" fmla="*/ 12505363 w 13645433"/>
              <a:gd name="connsiteY2" fmla="*/ 1600692 h 2095340"/>
              <a:gd name="connsiteX3" fmla="*/ 0 w 13645433"/>
              <a:gd name="connsiteY3" fmla="*/ 2095340 h 2095340"/>
              <a:gd name="connsiteX4" fmla="*/ 0 w 13645433"/>
              <a:gd name="connsiteY4" fmla="*/ 17584 h 2095340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280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0407 h 1600692"/>
              <a:gd name="connsiteX4" fmla="*/ 0 w 13645433"/>
              <a:gd name="connsiteY4" fmla="*/ 17584 h 1600692"/>
              <a:gd name="connsiteX0" fmla="*/ 0 w 13645433"/>
              <a:gd name="connsiteY0" fmla="*/ 17584 h 1621207"/>
              <a:gd name="connsiteX1" fmla="*/ 13645433 w 13645433"/>
              <a:gd name="connsiteY1" fmla="*/ 0 h 1621207"/>
              <a:gd name="connsiteX2" fmla="*/ 12505363 w 13645433"/>
              <a:gd name="connsiteY2" fmla="*/ 1600692 h 1621207"/>
              <a:gd name="connsiteX3" fmla="*/ 0 w 13645433"/>
              <a:gd name="connsiteY3" fmla="*/ 1621207 h 1621207"/>
              <a:gd name="connsiteX4" fmla="*/ 0 w 13645433"/>
              <a:gd name="connsiteY4" fmla="*/ 17584 h 1621207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88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0 w 13645433"/>
              <a:gd name="connsiteY4" fmla="*/ 17584 h 1600692"/>
              <a:gd name="connsiteX0" fmla="*/ 3792071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3792071 w 13645433"/>
              <a:gd name="connsiteY4" fmla="*/ 17584 h 1600692"/>
              <a:gd name="connsiteX0" fmla="*/ 0 w 9853362"/>
              <a:gd name="connsiteY0" fmla="*/ 17584 h 1609254"/>
              <a:gd name="connsiteX1" fmla="*/ 9853362 w 9853362"/>
              <a:gd name="connsiteY1" fmla="*/ 0 h 1609254"/>
              <a:gd name="connsiteX2" fmla="*/ 8713292 w 9853362"/>
              <a:gd name="connsiteY2" fmla="*/ 1600692 h 1609254"/>
              <a:gd name="connsiteX3" fmla="*/ 0 w 9853362"/>
              <a:gd name="connsiteY3" fmla="*/ 1609254 h 1609254"/>
              <a:gd name="connsiteX4" fmla="*/ 0 w 9853362"/>
              <a:gd name="connsiteY4" fmla="*/ 17584 h 1609254"/>
              <a:gd name="connsiteX0" fmla="*/ 1164657 w 9853362"/>
              <a:gd name="connsiteY0" fmla="*/ 27209 h 1609254"/>
              <a:gd name="connsiteX1" fmla="*/ 9853362 w 9853362"/>
              <a:gd name="connsiteY1" fmla="*/ 0 h 1609254"/>
              <a:gd name="connsiteX2" fmla="*/ 8713292 w 9853362"/>
              <a:gd name="connsiteY2" fmla="*/ 1600692 h 1609254"/>
              <a:gd name="connsiteX3" fmla="*/ 0 w 9853362"/>
              <a:gd name="connsiteY3" fmla="*/ 1609254 h 1609254"/>
              <a:gd name="connsiteX4" fmla="*/ 1164657 w 9853362"/>
              <a:gd name="connsiteY4" fmla="*/ 27209 h 1609254"/>
              <a:gd name="connsiteX0" fmla="*/ 0 w 8688705"/>
              <a:gd name="connsiteY0" fmla="*/ 27209 h 1609254"/>
              <a:gd name="connsiteX1" fmla="*/ 8688705 w 8688705"/>
              <a:gd name="connsiteY1" fmla="*/ 0 h 1609254"/>
              <a:gd name="connsiteX2" fmla="*/ 7548635 w 8688705"/>
              <a:gd name="connsiteY2" fmla="*/ 1600692 h 1609254"/>
              <a:gd name="connsiteX3" fmla="*/ 9625 w 8688705"/>
              <a:gd name="connsiteY3" fmla="*/ 1609254 h 1609254"/>
              <a:gd name="connsiteX4" fmla="*/ 0 w 8688705"/>
              <a:gd name="connsiteY4" fmla="*/ 27209 h 1609254"/>
              <a:gd name="connsiteX0" fmla="*/ 138535 w 8679133"/>
              <a:gd name="connsiteY0" fmla="*/ 27209 h 1609254"/>
              <a:gd name="connsiteX1" fmla="*/ 8679133 w 8679133"/>
              <a:gd name="connsiteY1" fmla="*/ 0 h 1609254"/>
              <a:gd name="connsiteX2" fmla="*/ 7539063 w 8679133"/>
              <a:gd name="connsiteY2" fmla="*/ 1600692 h 1609254"/>
              <a:gd name="connsiteX3" fmla="*/ 53 w 8679133"/>
              <a:gd name="connsiteY3" fmla="*/ 1609254 h 1609254"/>
              <a:gd name="connsiteX4" fmla="*/ 138535 w 8679133"/>
              <a:gd name="connsiteY4" fmla="*/ 27209 h 1609254"/>
              <a:gd name="connsiteX0" fmla="*/ 0 w 8540598"/>
              <a:gd name="connsiteY0" fmla="*/ 27209 h 1619086"/>
              <a:gd name="connsiteX1" fmla="*/ 8540598 w 8540598"/>
              <a:gd name="connsiteY1" fmla="*/ 0 h 1619086"/>
              <a:gd name="connsiteX2" fmla="*/ 7400528 w 8540598"/>
              <a:gd name="connsiteY2" fmla="*/ 1600692 h 1619086"/>
              <a:gd name="connsiteX3" fmla="*/ 9002 w 8540598"/>
              <a:gd name="connsiteY3" fmla="*/ 1619086 h 1619086"/>
              <a:gd name="connsiteX4" fmla="*/ 0 w 8540598"/>
              <a:gd name="connsiteY4" fmla="*/ 27209 h 1619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0598" h="1619086">
                <a:moveTo>
                  <a:pt x="0" y="27209"/>
                </a:moveTo>
                <a:lnTo>
                  <a:pt x="8540598" y="0"/>
                </a:lnTo>
                <a:lnTo>
                  <a:pt x="7400528" y="1600692"/>
                </a:lnTo>
                <a:lnTo>
                  <a:pt x="9002" y="1619086"/>
                </a:lnTo>
                <a:cubicBezTo>
                  <a:pt x="5794" y="1091738"/>
                  <a:pt x="3208" y="554557"/>
                  <a:pt x="0" y="27209"/>
                </a:cubicBez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7" name="Прямоугольник 2">
            <a:extLst>
              <a:ext uri="{FF2B5EF4-FFF2-40B4-BE49-F238E27FC236}">
                <a16:creationId xmlns:a16="http://schemas.microsoft.com/office/drawing/2014/main" id="{33A3C1E5-DE84-3C4C-BBA6-F84EAAB522B9}"/>
              </a:ext>
            </a:extLst>
          </p:cNvPr>
          <p:cNvSpPr/>
          <p:nvPr userDrawn="1"/>
        </p:nvSpPr>
        <p:spPr>
          <a:xfrm>
            <a:off x="9094183" y="-30805"/>
            <a:ext cx="3125734" cy="1126314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  <a:gd name="connsiteX0" fmla="*/ 1327868 w 7887326"/>
              <a:gd name="connsiteY0" fmla="*/ 0 h 1856723"/>
              <a:gd name="connsiteX1" fmla="*/ 5364377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  <a:gd name="connsiteX0" fmla="*/ 1327868 w 5438580"/>
              <a:gd name="connsiteY0" fmla="*/ 0 h 1856723"/>
              <a:gd name="connsiteX1" fmla="*/ 5364377 w 5438580"/>
              <a:gd name="connsiteY1" fmla="*/ 0 h 1856723"/>
              <a:gd name="connsiteX2" fmla="*/ 5438580 w 5438580"/>
              <a:gd name="connsiteY2" fmla="*/ 1848773 h 1856723"/>
              <a:gd name="connsiteX3" fmla="*/ 0 w 5438580"/>
              <a:gd name="connsiteY3" fmla="*/ 1856723 h 1856723"/>
              <a:gd name="connsiteX4" fmla="*/ 1327868 w 5438580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38580" h="1856723">
                <a:moveTo>
                  <a:pt x="1327868" y="0"/>
                </a:moveTo>
                <a:lnTo>
                  <a:pt x="5364377" y="0"/>
                </a:lnTo>
                <a:lnTo>
                  <a:pt x="5438580" y="1848773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67C1EEB-1EF1-5425-E9D5-D49542E76721}"/>
              </a:ext>
            </a:extLst>
          </p:cNvPr>
          <p:cNvSpPr/>
          <p:nvPr userDrawn="1"/>
        </p:nvSpPr>
        <p:spPr>
          <a:xfrm>
            <a:off x="0" y="1336174"/>
            <a:ext cx="233925" cy="9655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6938ACE-09FA-DE2E-0342-75F5A3EB3A38}"/>
              </a:ext>
            </a:extLst>
          </p:cNvPr>
          <p:cNvSpPr/>
          <p:nvPr userDrawn="1"/>
        </p:nvSpPr>
        <p:spPr>
          <a:xfrm>
            <a:off x="0" y="2426870"/>
            <a:ext cx="233925" cy="959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7629BDF-0B25-4844-3120-369BA6661106}"/>
              </a:ext>
            </a:extLst>
          </p:cNvPr>
          <p:cNvSpPr/>
          <p:nvPr userDrawn="1"/>
        </p:nvSpPr>
        <p:spPr>
          <a:xfrm>
            <a:off x="0" y="3539706"/>
            <a:ext cx="233925" cy="9501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EBCEBB1-43AF-1136-1ED0-12D553BA9471}"/>
              </a:ext>
            </a:extLst>
          </p:cNvPr>
          <p:cNvSpPr/>
          <p:nvPr userDrawn="1"/>
        </p:nvSpPr>
        <p:spPr>
          <a:xfrm>
            <a:off x="4814" y="4615962"/>
            <a:ext cx="234887" cy="9626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F786529-92F0-BBFD-8A82-E7EC45F7A44E}"/>
              </a:ext>
            </a:extLst>
          </p:cNvPr>
          <p:cNvSpPr/>
          <p:nvPr userDrawn="1"/>
        </p:nvSpPr>
        <p:spPr>
          <a:xfrm>
            <a:off x="0" y="5746127"/>
            <a:ext cx="233925" cy="9626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12"/>
          </p:nvPr>
        </p:nvSpPr>
        <p:spPr>
          <a:xfrm>
            <a:off x="5156497" y="1333885"/>
            <a:ext cx="7035503" cy="5534813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4421393"/>
              <a:gd name="connsiteY0" fmla="*/ 580913 h 1495313"/>
              <a:gd name="connsiteX1" fmla="*/ 4421393 w 4421393"/>
              <a:gd name="connsiteY1" fmla="*/ 0 h 1495313"/>
              <a:gd name="connsiteX2" fmla="*/ 914400 w 4421393"/>
              <a:gd name="connsiteY2" fmla="*/ 1495313 h 1495313"/>
              <a:gd name="connsiteX3" fmla="*/ 0 w 4421393"/>
              <a:gd name="connsiteY3" fmla="*/ 1495313 h 1495313"/>
              <a:gd name="connsiteX4" fmla="*/ 0 w 4421393"/>
              <a:gd name="connsiteY4" fmla="*/ 580913 h 1495313"/>
              <a:gd name="connsiteX0" fmla="*/ 0 w 5282004"/>
              <a:gd name="connsiteY0" fmla="*/ 0 h 1495313"/>
              <a:gd name="connsiteX1" fmla="*/ 5282004 w 5282004"/>
              <a:gd name="connsiteY1" fmla="*/ 0 h 1495313"/>
              <a:gd name="connsiteX2" fmla="*/ 1775011 w 5282004"/>
              <a:gd name="connsiteY2" fmla="*/ 1495313 h 1495313"/>
              <a:gd name="connsiteX3" fmla="*/ 860611 w 5282004"/>
              <a:gd name="connsiteY3" fmla="*/ 1495313 h 1495313"/>
              <a:gd name="connsiteX4" fmla="*/ 0 w 5282004"/>
              <a:gd name="connsiteY4" fmla="*/ 0 h 1495313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4238513 w 7745506"/>
              <a:gd name="connsiteY2" fmla="*/ 1495313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7723990 w 7745506"/>
              <a:gd name="connsiteY2" fmla="*/ 3754419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7713232 w 7745506"/>
              <a:gd name="connsiteY2" fmla="*/ 3797450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09714 w 7691718"/>
              <a:gd name="connsiteY0" fmla="*/ 0 h 3797450"/>
              <a:gd name="connsiteX1" fmla="*/ 7691718 w 7691718"/>
              <a:gd name="connsiteY1" fmla="*/ 0 h 3797450"/>
              <a:gd name="connsiteX2" fmla="*/ 7659444 w 7691718"/>
              <a:gd name="connsiteY2" fmla="*/ 3797450 h 3797450"/>
              <a:gd name="connsiteX3" fmla="*/ 0 w 7691718"/>
              <a:gd name="connsiteY3" fmla="*/ 3775934 h 3797450"/>
              <a:gd name="connsiteX4" fmla="*/ 2409714 w 7691718"/>
              <a:gd name="connsiteY4" fmla="*/ 0 h 3797450"/>
              <a:gd name="connsiteX0" fmla="*/ 2431230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431230 w 7713234"/>
              <a:gd name="connsiteY4" fmla="*/ 0 h 3797450"/>
              <a:gd name="connsiteX0" fmla="*/ 2441988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441988 w 7713234"/>
              <a:gd name="connsiteY4" fmla="*/ 0 h 3797450"/>
              <a:gd name="connsiteX0" fmla="*/ 2671106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671106 w 7713234"/>
              <a:gd name="connsiteY4" fmla="*/ 0 h 3797450"/>
              <a:gd name="connsiteX0" fmla="*/ 3169743 w 7713234"/>
              <a:gd name="connsiteY0" fmla="*/ 0 h 4002771"/>
              <a:gd name="connsiteX1" fmla="*/ 7713234 w 7713234"/>
              <a:gd name="connsiteY1" fmla="*/ 205321 h 4002771"/>
              <a:gd name="connsiteX2" fmla="*/ 7680960 w 7713234"/>
              <a:gd name="connsiteY2" fmla="*/ 4002771 h 4002771"/>
              <a:gd name="connsiteX3" fmla="*/ 0 w 7713234"/>
              <a:gd name="connsiteY3" fmla="*/ 3992013 h 4002771"/>
              <a:gd name="connsiteX4" fmla="*/ 3169743 w 7713234"/>
              <a:gd name="connsiteY4" fmla="*/ 0 h 4002771"/>
              <a:gd name="connsiteX0" fmla="*/ 3169743 w 7713234"/>
              <a:gd name="connsiteY0" fmla="*/ 9777 h 4012548"/>
              <a:gd name="connsiteX1" fmla="*/ 7713234 w 7713234"/>
              <a:gd name="connsiteY1" fmla="*/ 0 h 4012548"/>
              <a:gd name="connsiteX2" fmla="*/ 7680960 w 7713234"/>
              <a:gd name="connsiteY2" fmla="*/ 4012548 h 4012548"/>
              <a:gd name="connsiteX3" fmla="*/ 0 w 7713234"/>
              <a:gd name="connsiteY3" fmla="*/ 4001790 h 4012548"/>
              <a:gd name="connsiteX4" fmla="*/ 3169743 w 7713234"/>
              <a:gd name="connsiteY4" fmla="*/ 9777 h 4012548"/>
              <a:gd name="connsiteX0" fmla="*/ 3159966 w 7703457"/>
              <a:gd name="connsiteY0" fmla="*/ 9777 h 4480873"/>
              <a:gd name="connsiteX1" fmla="*/ 7703457 w 7703457"/>
              <a:gd name="connsiteY1" fmla="*/ 0 h 4480873"/>
              <a:gd name="connsiteX2" fmla="*/ 7671183 w 7703457"/>
              <a:gd name="connsiteY2" fmla="*/ 4012548 h 4480873"/>
              <a:gd name="connsiteX3" fmla="*/ 0 w 7703457"/>
              <a:gd name="connsiteY3" fmla="*/ 4480873 h 4480873"/>
              <a:gd name="connsiteX4" fmla="*/ 3159966 w 7703457"/>
              <a:gd name="connsiteY4" fmla="*/ 9777 h 4480873"/>
              <a:gd name="connsiteX0" fmla="*/ 3159966 w 7703457"/>
              <a:gd name="connsiteY0" fmla="*/ 9777 h 4481854"/>
              <a:gd name="connsiteX1" fmla="*/ 7703457 w 7703457"/>
              <a:gd name="connsiteY1" fmla="*/ 0 h 4481854"/>
              <a:gd name="connsiteX2" fmla="*/ 7700515 w 7703457"/>
              <a:gd name="connsiteY2" fmla="*/ 4481854 h 4481854"/>
              <a:gd name="connsiteX3" fmla="*/ 0 w 7703457"/>
              <a:gd name="connsiteY3" fmla="*/ 4480873 h 4481854"/>
              <a:gd name="connsiteX4" fmla="*/ 3159966 w 7703457"/>
              <a:gd name="connsiteY4" fmla="*/ 9777 h 4481854"/>
              <a:gd name="connsiteX0" fmla="*/ 3159966 w 7700515"/>
              <a:gd name="connsiteY0" fmla="*/ 9777 h 4481854"/>
              <a:gd name="connsiteX1" fmla="*/ 6134216 w 7700515"/>
              <a:gd name="connsiteY1" fmla="*/ 0 h 4481854"/>
              <a:gd name="connsiteX2" fmla="*/ 7700515 w 7700515"/>
              <a:gd name="connsiteY2" fmla="*/ 4481854 h 4481854"/>
              <a:gd name="connsiteX3" fmla="*/ 0 w 7700515"/>
              <a:gd name="connsiteY3" fmla="*/ 4480873 h 4481854"/>
              <a:gd name="connsiteX4" fmla="*/ 3159966 w 7700515"/>
              <a:gd name="connsiteY4" fmla="*/ 9777 h 4481854"/>
              <a:gd name="connsiteX0" fmla="*/ 3159966 w 6134216"/>
              <a:gd name="connsiteY0" fmla="*/ 9777 h 4496520"/>
              <a:gd name="connsiteX1" fmla="*/ 6134216 w 6134216"/>
              <a:gd name="connsiteY1" fmla="*/ 0 h 4496520"/>
              <a:gd name="connsiteX2" fmla="*/ 6131274 w 6134216"/>
              <a:gd name="connsiteY2" fmla="*/ 4496520 h 4496520"/>
              <a:gd name="connsiteX3" fmla="*/ 0 w 6134216"/>
              <a:gd name="connsiteY3" fmla="*/ 4480873 h 4496520"/>
              <a:gd name="connsiteX4" fmla="*/ 3159966 w 6134216"/>
              <a:gd name="connsiteY4" fmla="*/ 9777 h 4496520"/>
              <a:gd name="connsiteX0" fmla="*/ 3331863 w 6306113"/>
              <a:gd name="connsiteY0" fmla="*/ 9777 h 4726440"/>
              <a:gd name="connsiteX1" fmla="*/ 6306113 w 6306113"/>
              <a:gd name="connsiteY1" fmla="*/ 0 h 4726440"/>
              <a:gd name="connsiteX2" fmla="*/ 6303171 w 6306113"/>
              <a:gd name="connsiteY2" fmla="*/ 4496520 h 4726440"/>
              <a:gd name="connsiteX3" fmla="*/ 0 w 6306113"/>
              <a:gd name="connsiteY3" fmla="*/ 4726440 h 4726440"/>
              <a:gd name="connsiteX4" fmla="*/ 3331863 w 6306113"/>
              <a:gd name="connsiteY4" fmla="*/ 9777 h 4726440"/>
              <a:gd name="connsiteX0" fmla="*/ 3331863 w 6327757"/>
              <a:gd name="connsiteY0" fmla="*/ 9777 h 4726440"/>
              <a:gd name="connsiteX1" fmla="*/ 6306113 w 6327757"/>
              <a:gd name="connsiteY1" fmla="*/ 0 h 4726440"/>
              <a:gd name="connsiteX2" fmla="*/ 6327728 w 6327757"/>
              <a:gd name="connsiteY2" fmla="*/ 4692973 h 4726440"/>
              <a:gd name="connsiteX3" fmla="*/ 0 w 6327757"/>
              <a:gd name="connsiteY3" fmla="*/ 4726440 h 4726440"/>
              <a:gd name="connsiteX4" fmla="*/ 3331863 w 6327757"/>
              <a:gd name="connsiteY4" fmla="*/ 9777 h 4726440"/>
              <a:gd name="connsiteX0" fmla="*/ 3331863 w 6306113"/>
              <a:gd name="connsiteY0" fmla="*/ 9777 h 4726440"/>
              <a:gd name="connsiteX1" fmla="*/ 6306113 w 6306113"/>
              <a:gd name="connsiteY1" fmla="*/ 0 h 4726440"/>
              <a:gd name="connsiteX2" fmla="*/ 6303172 w 6306113"/>
              <a:gd name="connsiteY2" fmla="*/ 4705251 h 4726440"/>
              <a:gd name="connsiteX3" fmla="*/ 0 w 6306113"/>
              <a:gd name="connsiteY3" fmla="*/ 4726440 h 4726440"/>
              <a:gd name="connsiteX4" fmla="*/ 3331863 w 6306113"/>
              <a:gd name="connsiteY4" fmla="*/ 9777 h 4726440"/>
              <a:gd name="connsiteX0" fmla="*/ 3331863 w 6306113"/>
              <a:gd name="connsiteY0" fmla="*/ 9777 h 5245499"/>
              <a:gd name="connsiteX1" fmla="*/ 6306113 w 6306113"/>
              <a:gd name="connsiteY1" fmla="*/ 0 h 5245499"/>
              <a:gd name="connsiteX2" fmla="*/ 6303172 w 6306113"/>
              <a:gd name="connsiteY2" fmla="*/ 5245499 h 5245499"/>
              <a:gd name="connsiteX3" fmla="*/ 0 w 6306113"/>
              <a:gd name="connsiteY3" fmla="*/ 4726440 h 5245499"/>
              <a:gd name="connsiteX4" fmla="*/ 3331863 w 6306113"/>
              <a:gd name="connsiteY4" fmla="*/ 9777 h 5245499"/>
              <a:gd name="connsiteX0" fmla="*/ 3724770 w 6699020"/>
              <a:gd name="connsiteY0" fmla="*/ 9777 h 5266687"/>
              <a:gd name="connsiteX1" fmla="*/ 6699020 w 6699020"/>
              <a:gd name="connsiteY1" fmla="*/ 0 h 5266687"/>
              <a:gd name="connsiteX2" fmla="*/ 6696079 w 6699020"/>
              <a:gd name="connsiteY2" fmla="*/ 5245499 h 5266687"/>
              <a:gd name="connsiteX3" fmla="*/ 0 w 6699020"/>
              <a:gd name="connsiteY3" fmla="*/ 5266687 h 5266687"/>
              <a:gd name="connsiteX4" fmla="*/ 3724770 w 6699020"/>
              <a:gd name="connsiteY4" fmla="*/ 9777 h 5266687"/>
              <a:gd name="connsiteX0" fmla="*/ 3724770 w 6699020"/>
              <a:gd name="connsiteY0" fmla="*/ 9777 h 5270056"/>
              <a:gd name="connsiteX1" fmla="*/ 6699020 w 6699020"/>
              <a:gd name="connsiteY1" fmla="*/ 0 h 5270056"/>
              <a:gd name="connsiteX2" fmla="*/ 6696079 w 6699020"/>
              <a:gd name="connsiteY2" fmla="*/ 5270056 h 5270056"/>
              <a:gd name="connsiteX3" fmla="*/ 0 w 6699020"/>
              <a:gd name="connsiteY3" fmla="*/ 5266687 h 5270056"/>
              <a:gd name="connsiteX4" fmla="*/ 3724770 w 6699020"/>
              <a:gd name="connsiteY4" fmla="*/ 9777 h 527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020" h="5270056">
                <a:moveTo>
                  <a:pt x="3724770" y="9777"/>
                </a:moveTo>
                <a:lnTo>
                  <a:pt x="6699020" y="0"/>
                </a:lnTo>
                <a:cubicBezTo>
                  <a:pt x="6698039" y="1493951"/>
                  <a:pt x="6697060" y="3776105"/>
                  <a:pt x="6696079" y="5270056"/>
                </a:cubicBezTo>
                <a:lnTo>
                  <a:pt x="0" y="5266687"/>
                </a:lnTo>
                <a:lnTo>
                  <a:pt x="3724770" y="9777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33" name="Текст 15"/>
          <p:cNvSpPr>
            <a:spLocks noGrp="1"/>
          </p:cNvSpPr>
          <p:nvPr>
            <p:ph type="body" sz="quarter" idx="14"/>
          </p:nvPr>
        </p:nvSpPr>
        <p:spPr>
          <a:xfrm>
            <a:off x="356134" y="1379977"/>
            <a:ext cx="7196974" cy="864836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4" name="Текст 15"/>
          <p:cNvSpPr>
            <a:spLocks noGrp="1"/>
          </p:cNvSpPr>
          <p:nvPr>
            <p:ph type="body" sz="quarter" idx="17"/>
          </p:nvPr>
        </p:nvSpPr>
        <p:spPr>
          <a:xfrm>
            <a:off x="356134" y="4646139"/>
            <a:ext cx="4994596" cy="864836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5" name="Текст 15"/>
          <p:cNvSpPr>
            <a:spLocks noGrp="1"/>
          </p:cNvSpPr>
          <p:nvPr>
            <p:ph type="body" sz="quarter" idx="18"/>
          </p:nvPr>
        </p:nvSpPr>
        <p:spPr>
          <a:xfrm>
            <a:off x="356134" y="2494850"/>
            <a:ext cx="6407312" cy="864836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6" name="Текст 15"/>
          <p:cNvSpPr>
            <a:spLocks noGrp="1"/>
          </p:cNvSpPr>
          <p:nvPr>
            <p:ph type="body" sz="quarter" idx="19"/>
          </p:nvPr>
        </p:nvSpPr>
        <p:spPr>
          <a:xfrm>
            <a:off x="356134" y="3567800"/>
            <a:ext cx="5801296" cy="864836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7" name="Текст 15"/>
          <p:cNvSpPr>
            <a:spLocks noGrp="1"/>
          </p:cNvSpPr>
          <p:nvPr>
            <p:ph type="body" sz="quarter" idx="20"/>
          </p:nvPr>
        </p:nvSpPr>
        <p:spPr>
          <a:xfrm>
            <a:off x="356134" y="5801143"/>
            <a:ext cx="4233865" cy="864836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911" b="1">
                <a:solidFill>
                  <a:srgbClr val="2B3D4E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02205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5B3B3C28-91F7-CB46-8C7F-E63F11119F48}"/>
              </a:ext>
            </a:extLst>
          </p:cNvPr>
          <p:cNvSpPr/>
          <p:nvPr/>
        </p:nvSpPr>
        <p:spPr>
          <a:xfrm>
            <a:off x="1" y="845128"/>
            <a:ext cx="7350711" cy="3754581"/>
          </a:xfrm>
          <a:custGeom>
            <a:avLst/>
            <a:gdLst>
              <a:gd name="connsiteX0" fmla="*/ 0 w 7643521"/>
              <a:gd name="connsiteY0" fmla="*/ 0 h 3754581"/>
              <a:gd name="connsiteX1" fmla="*/ 7643521 w 7643521"/>
              <a:gd name="connsiteY1" fmla="*/ 0 h 3754581"/>
              <a:gd name="connsiteX2" fmla="*/ 5018919 w 7643521"/>
              <a:gd name="connsiteY2" fmla="*/ 3754581 h 3754581"/>
              <a:gd name="connsiteX3" fmla="*/ 4047925 w 7643521"/>
              <a:gd name="connsiteY3" fmla="*/ 3754581 h 3754581"/>
              <a:gd name="connsiteX4" fmla="*/ 964513 w 7643521"/>
              <a:gd name="connsiteY4" fmla="*/ 3754581 h 3754581"/>
              <a:gd name="connsiteX5" fmla="*/ 528559 w 7643521"/>
              <a:gd name="connsiteY5" fmla="*/ 3754581 h 3754581"/>
              <a:gd name="connsiteX6" fmla="*/ 528559 w 7643521"/>
              <a:gd name="connsiteY6" fmla="*/ 3754580 h 3754581"/>
              <a:gd name="connsiteX7" fmla="*/ 0 w 7643521"/>
              <a:gd name="connsiteY7" fmla="*/ 3754580 h 3754581"/>
              <a:gd name="connsiteX8" fmla="*/ 0 w 7643521"/>
              <a:gd name="connsiteY8" fmla="*/ 3740728 h 3754581"/>
              <a:gd name="connsiteX9" fmla="*/ 0 w 7643521"/>
              <a:gd name="connsiteY9" fmla="*/ 2951017 h 3754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43521" h="3754581">
                <a:moveTo>
                  <a:pt x="0" y="0"/>
                </a:moveTo>
                <a:lnTo>
                  <a:pt x="7643521" y="0"/>
                </a:lnTo>
                <a:lnTo>
                  <a:pt x="5018919" y="3754581"/>
                </a:lnTo>
                <a:lnTo>
                  <a:pt x="4047925" y="3754581"/>
                </a:lnTo>
                <a:lnTo>
                  <a:pt x="964513" y="3754581"/>
                </a:lnTo>
                <a:lnTo>
                  <a:pt x="528559" y="3754581"/>
                </a:lnTo>
                <a:lnTo>
                  <a:pt x="528559" y="3754580"/>
                </a:lnTo>
                <a:lnTo>
                  <a:pt x="0" y="3754580"/>
                </a:lnTo>
                <a:lnTo>
                  <a:pt x="0" y="3740728"/>
                </a:lnTo>
                <a:lnTo>
                  <a:pt x="0" y="295101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ADF8AC52-00AF-A50A-7863-CB3806ACE0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094" y="2413144"/>
            <a:ext cx="5276963" cy="19441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1378CEAE-DC4A-40EA-A726-D971E204E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94" y="1254081"/>
            <a:ext cx="6085157" cy="74342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B8B21262-84B6-34C6-2EDA-A1076725FEFC}"/>
              </a:ext>
            </a:extLst>
          </p:cNvPr>
          <p:cNvSpPr/>
          <p:nvPr/>
        </p:nvSpPr>
        <p:spPr>
          <a:xfrm rot="10800000">
            <a:off x="4548480" y="1725497"/>
            <a:ext cx="7643521" cy="3754581"/>
          </a:xfrm>
          <a:custGeom>
            <a:avLst/>
            <a:gdLst>
              <a:gd name="connsiteX0" fmla="*/ 0 w 7643521"/>
              <a:gd name="connsiteY0" fmla="*/ 0 h 3754581"/>
              <a:gd name="connsiteX1" fmla="*/ 7643521 w 7643521"/>
              <a:gd name="connsiteY1" fmla="*/ 0 h 3754581"/>
              <a:gd name="connsiteX2" fmla="*/ 5018919 w 7643521"/>
              <a:gd name="connsiteY2" fmla="*/ 3754581 h 3754581"/>
              <a:gd name="connsiteX3" fmla="*/ 4047925 w 7643521"/>
              <a:gd name="connsiteY3" fmla="*/ 3754581 h 3754581"/>
              <a:gd name="connsiteX4" fmla="*/ 964513 w 7643521"/>
              <a:gd name="connsiteY4" fmla="*/ 3754581 h 3754581"/>
              <a:gd name="connsiteX5" fmla="*/ 528559 w 7643521"/>
              <a:gd name="connsiteY5" fmla="*/ 3754581 h 3754581"/>
              <a:gd name="connsiteX6" fmla="*/ 528559 w 7643521"/>
              <a:gd name="connsiteY6" fmla="*/ 3754580 h 3754581"/>
              <a:gd name="connsiteX7" fmla="*/ 0 w 7643521"/>
              <a:gd name="connsiteY7" fmla="*/ 3754580 h 3754581"/>
              <a:gd name="connsiteX8" fmla="*/ 0 w 7643521"/>
              <a:gd name="connsiteY8" fmla="*/ 3740728 h 3754581"/>
              <a:gd name="connsiteX9" fmla="*/ 0 w 7643521"/>
              <a:gd name="connsiteY9" fmla="*/ 2951017 h 3754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43521" h="3754581">
                <a:moveTo>
                  <a:pt x="0" y="0"/>
                </a:moveTo>
                <a:lnTo>
                  <a:pt x="7643521" y="0"/>
                </a:lnTo>
                <a:lnTo>
                  <a:pt x="5018919" y="3754581"/>
                </a:lnTo>
                <a:lnTo>
                  <a:pt x="4047925" y="3754581"/>
                </a:lnTo>
                <a:lnTo>
                  <a:pt x="964513" y="3754581"/>
                </a:lnTo>
                <a:lnTo>
                  <a:pt x="528559" y="3754581"/>
                </a:lnTo>
                <a:lnTo>
                  <a:pt x="528559" y="3754580"/>
                </a:lnTo>
                <a:lnTo>
                  <a:pt x="0" y="3754580"/>
                </a:lnTo>
                <a:lnTo>
                  <a:pt x="0" y="3740728"/>
                </a:lnTo>
                <a:lnTo>
                  <a:pt x="0" y="295101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6" name="Текст 3">
            <a:extLst>
              <a:ext uri="{FF2B5EF4-FFF2-40B4-BE49-F238E27FC236}">
                <a16:creationId xmlns:a16="http://schemas.microsoft.com/office/drawing/2014/main" id="{5B5F3BEF-3F04-554B-91B2-CBCAC41D14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75594" y="2088136"/>
            <a:ext cx="4823596" cy="315856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id="{21807CE8-E5E4-E210-223A-7FF9B71123DD}"/>
              </a:ext>
            </a:extLst>
          </p:cNvPr>
          <p:cNvSpPr/>
          <p:nvPr/>
        </p:nvSpPr>
        <p:spPr>
          <a:xfrm>
            <a:off x="1" y="845128"/>
            <a:ext cx="7350711" cy="3754581"/>
          </a:xfrm>
          <a:custGeom>
            <a:avLst/>
            <a:gdLst>
              <a:gd name="connsiteX0" fmla="*/ 0 w 7643521"/>
              <a:gd name="connsiteY0" fmla="*/ 0 h 3754581"/>
              <a:gd name="connsiteX1" fmla="*/ 7643521 w 7643521"/>
              <a:gd name="connsiteY1" fmla="*/ 0 h 3754581"/>
              <a:gd name="connsiteX2" fmla="*/ 5018919 w 7643521"/>
              <a:gd name="connsiteY2" fmla="*/ 3754581 h 3754581"/>
              <a:gd name="connsiteX3" fmla="*/ 4047925 w 7643521"/>
              <a:gd name="connsiteY3" fmla="*/ 3754581 h 3754581"/>
              <a:gd name="connsiteX4" fmla="*/ 964513 w 7643521"/>
              <a:gd name="connsiteY4" fmla="*/ 3754581 h 3754581"/>
              <a:gd name="connsiteX5" fmla="*/ 528559 w 7643521"/>
              <a:gd name="connsiteY5" fmla="*/ 3754581 h 3754581"/>
              <a:gd name="connsiteX6" fmla="*/ 528559 w 7643521"/>
              <a:gd name="connsiteY6" fmla="*/ 3754580 h 3754581"/>
              <a:gd name="connsiteX7" fmla="*/ 0 w 7643521"/>
              <a:gd name="connsiteY7" fmla="*/ 3754580 h 3754581"/>
              <a:gd name="connsiteX8" fmla="*/ 0 w 7643521"/>
              <a:gd name="connsiteY8" fmla="*/ 3740728 h 3754581"/>
              <a:gd name="connsiteX9" fmla="*/ 0 w 7643521"/>
              <a:gd name="connsiteY9" fmla="*/ 2951017 h 3754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43521" h="3754581">
                <a:moveTo>
                  <a:pt x="0" y="0"/>
                </a:moveTo>
                <a:lnTo>
                  <a:pt x="7643521" y="0"/>
                </a:lnTo>
                <a:lnTo>
                  <a:pt x="5018919" y="3754581"/>
                </a:lnTo>
                <a:lnTo>
                  <a:pt x="4047925" y="3754581"/>
                </a:lnTo>
                <a:lnTo>
                  <a:pt x="964513" y="3754581"/>
                </a:lnTo>
                <a:lnTo>
                  <a:pt x="528559" y="3754581"/>
                </a:lnTo>
                <a:lnTo>
                  <a:pt x="528559" y="3754580"/>
                </a:lnTo>
                <a:lnTo>
                  <a:pt x="0" y="3754580"/>
                </a:lnTo>
                <a:lnTo>
                  <a:pt x="0" y="3740728"/>
                </a:lnTo>
                <a:lnTo>
                  <a:pt x="0" y="295101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1B809E3D-4D67-06FA-E666-9630948843A8}"/>
              </a:ext>
            </a:extLst>
          </p:cNvPr>
          <p:cNvSpPr/>
          <p:nvPr/>
        </p:nvSpPr>
        <p:spPr>
          <a:xfrm rot="10800000">
            <a:off x="4548480" y="1725497"/>
            <a:ext cx="7643521" cy="3754581"/>
          </a:xfrm>
          <a:custGeom>
            <a:avLst/>
            <a:gdLst>
              <a:gd name="connsiteX0" fmla="*/ 0 w 7643521"/>
              <a:gd name="connsiteY0" fmla="*/ 0 h 3754581"/>
              <a:gd name="connsiteX1" fmla="*/ 7643521 w 7643521"/>
              <a:gd name="connsiteY1" fmla="*/ 0 h 3754581"/>
              <a:gd name="connsiteX2" fmla="*/ 5018919 w 7643521"/>
              <a:gd name="connsiteY2" fmla="*/ 3754581 h 3754581"/>
              <a:gd name="connsiteX3" fmla="*/ 4047925 w 7643521"/>
              <a:gd name="connsiteY3" fmla="*/ 3754581 h 3754581"/>
              <a:gd name="connsiteX4" fmla="*/ 964513 w 7643521"/>
              <a:gd name="connsiteY4" fmla="*/ 3754581 h 3754581"/>
              <a:gd name="connsiteX5" fmla="*/ 528559 w 7643521"/>
              <a:gd name="connsiteY5" fmla="*/ 3754581 h 3754581"/>
              <a:gd name="connsiteX6" fmla="*/ 528559 w 7643521"/>
              <a:gd name="connsiteY6" fmla="*/ 3754580 h 3754581"/>
              <a:gd name="connsiteX7" fmla="*/ 0 w 7643521"/>
              <a:gd name="connsiteY7" fmla="*/ 3754580 h 3754581"/>
              <a:gd name="connsiteX8" fmla="*/ 0 w 7643521"/>
              <a:gd name="connsiteY8" fmla="*/ 3740728 h 3754581"/>
              <a:gd name="connsiteX9" fmla="*/ 0 w 7643521"/>
              <a:gd name="connsiteY9" fmla="*/ 2951017 h 3754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43521" h="3754581">
                <a:moveTo>
                  <a:pt x="0" y="0"/>
                </a:moveTo>
                <a:lnTo>
                  <a:pt x="7643521" y="0"/>
                </a:lnTo>
                <a:lnTo>
                  <a:pt x="5018919" y="3754581"/>
                </a:lnTo>
                <a:lnTo>
                  <a:pt x="4047925" y="3754581"/>
                </a:lnTo>
                <a:lnTo>
                  <a:pt x="964513" y="3754581"/>
                </a:lnTo>
                <a:lnTo>
                  <a:pt x="528559" y="3754581"/>
                </a:lnTo>
                <a:lnTo>
                  <a:pt x="528559" y="3754580"/>
                </a:lnTo>
                <a:lnTo>
                  <a:pt x="0" y="3754580"/>
                </a:lnTo>
                <a:lnTo>
                  <a:pt x="0" y="3740728"/>
                </a:lnTo>
                <a:lnTo>
                  <a:pt x="0" y="295101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153574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984C7B87-1931-D701-1153-43935528459B}"/>
              </a:ext>
            </a:extLst>
          </p:cNvPr>
          <p:cNvSpPr/>
          <p:nvPr/>
        </p:nvSpPr>
        <p:spPr>
          <a:xfrm rot="10800000">
            <a:off x="1278779" y="-719"/>
            <a:ext cx="5746263" cy="6857999"/>
          </a:xfrm>
          <a:custGeom>
            <a:avLst/>
            <a:gdLst>
              <a:gd name="connsiteX0" fmla="*/ 5746263 w 5746263"/>
              <a:gd name="connsiteY0" fmla="*/ 6857999 h 6857999"/>
              <a:gd name="connsiteX1" fmla="*/ 4932217 w 5746263"/>
              <a:gd name="connsiteY1" fmla="*/ 6857999 h 6857999"/>
              <a:gd name="connsiteX2" fmla="*/ 0 w 5746263"/>
              <a:gd name="connsiteY2" fmla="*/ 6857999 h 6857999"/>
              <a:gd name="connsiteX3" fmla="*/ 4794016 w 5746263"/>
              <a:gd name="connsiteY3" fmla="*/ 0 h 6857999"/>
              <a:gd name="connsiteX4" fmla="*/ 5746263 w 5746263"/>
              <a:gd name="connsiteY4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46263" h="6857999">
                <a:moveTo>
                  <a:pt x="5746263" y="6857999"/>
                </a:moveTo>
                <a:lnTo>
                  <a:pt x="4932217" y="6857999"/>
                </a:lnTo>
                <a:lnTo>
                  <a:pt x="0" y="6857999"/>
                </a:lnTo>
                <a:lnTo>
                  <a:pt x="4794016" y="0"/>
                </a:lnTo>
                <a:lnTo>
                  <a:pt x="574626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EFC1289-73F5-DC41-DB46-9661328C4487}"/>
              </a:ext>
            </a:extLst>
          </p:cNvPr>
          <p:cNvSpPr/>
          <p:nvPr/>
        </p:nvSpPr>
        <p:spPr>
          <a:xfrm>
            <a:off x="0" y="0"/>
            <a:ext cx="2230582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5" name="Диаграмма 4">
            <a:extLst>
              <a:ext uri="{FF2B5EF4-FFF2-40B4-BE49-F238E27FC236}">
                <a16:creationId xmlns:a16="http://schemas.microsoft.com/office/drawing/2014/main" id="{345AD348-33BC-B9DD-A4AE-704D3963F96C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788912" y="1116013"/>
            <a:ext cx="4672012" cy="5040312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AB95807B-A48C-6D97-9258-02E077EE42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0988" y="1220067"/>
            <a:ext cx="3508375" cy="202247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Заголовок 2">
            <a:extLst>
              <a:ext uri="{FF2B5EF4-FFF2-40B4-BE49-F238E27FC236}">
                <a16:creationId xmlns:a16="http://schemas.microsoft.com/office/drawing/2014/main" id="{1A3BC111-0351-3C4C-678F-0FC558C99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88" y="238319"/>
            <a:ext cx="6085157" cy="74342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Текст 11">
            <a:extLst>
              <a:ext uri="{FF2B5EF4-FFF2-40B4-BE49-F238E27FC236}">
                <a16:creationId xmlns:a16="http://schemas.microsoft.com/office/drawing/2014/main" id="{59696DE8-1E38-1464-1B2E-3E49D17221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8311" y="3538603"/>
            <a:ext cx="2230583" cy="261772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B640FC7D-702E-5ACB-2CED-8D540B3B8D22}"/>
              </a:ext>
            </a:extLst>
          </p:cNvPr>
          <p:cNvSpPr/>
          <p:nvPr/>
        </p:nvSpPr>
        <p:spPr>
          <a:xfrm rot="10800000">
            <a:off x="1278779" y="-719"/>
            <a:ext cx="5746263" cy="6857999"/>
          </a:xfrm>
          <a:custGeom>
            <a:avLst/>
            <a:gdLst>
              <a:gd name="connsiteX0" fmla="*/ 5746263 w 5746263"/>
              <a:gd name="connsiteY0" fmla="*/ 6857999 h 6857999"/>
              <a:gd name="connsiteX1" fmla="*/ 4932217 w 5746263"/>
              <a:gd name="connsiteY1" fmla="*/ 6857999 h 6857999"/>
              <a:gd name="connsiteX2" fmla="*/ 0 w 5746263"/>
              <a:gd name="connsiteY2" fmla="*/ 6857999 h 6857999"/>
              <a:gd name="connsiteX3" fmla="*/ 4794016 w 5746263"/>
              <a:gd name="connsiteY3" fmla="*/ 0 h 6857999"/>
              <a:gd name="connsiteX4" fmla="*/ 5746263 w 5746263"/>
              <a:gd name="connsiteY4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46263" h="6857999">
                <a:moveTo>
                  <a:pt x="5746263" y="6857999"/>
                </a:moveTo>
                <a:lnTo>
                  <a:pt x="4932217" y="6857999"/>
                </a:lnTo>
                <a:lnTo>
                  <a:pt x="0" y="6857999"/>
                </a:lnTo>
                <a:lnTo>
                  <a:pt x="4794016" y="0"/>
                </a:lnTo>
                <a:lnTo>
                  <a:pt x="574626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AFC87DB-8AF6-68A2-5B38-699B11787642}"/>
              </a:ext>
            </a:extLst>
          </p:cNvPr>
          <p:cNvSpPr/>
          <p:nvPr/>
        </p:nvSpPr>
        <p:spPr>
          <a:xfrm>
            <a:off x="0" y="0"/>
            <a:ext cx="2230582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223872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06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0BA2E0A-5A76-5B63-EC71-519ECD1D5B3C}"/>
              </a:ext>
            </a:extLst>
          </p:cNvPr>
          <p:cNvSpPr/>
          <p:nvPr/>
        </p:nvSpPr>
        <p:spPr>
          <a:xfrm rot="10800000">
            <a:off x="6797224" y="1290398"/>
            <a:ext cx="2426086" cy="3049778"/>
          </a:xfrm>
          <a:custGeom>
            <a:avLst/>
            <a:gdLst>
              <a:gd name="connsiteX0" fmla="*/ 0 w 193431"/>
              <a:gd name="connsiteY0" fmla="*/ 0 h 2095341"/>
              <a:gd name="connsiteX1" fmla="*/ 193431 w 193431"/>
              <a:gd name="connsiteY1" fmla="*/ 0 h 2095341"/>
              <a:gd name="connsiteX2" fmla="*/ 193431 w 193431"/>
              <a:gd name="connsiteY2" fmla="*/ 2095341 h 2095341"/>
              <a:gd name="connsiteX3" fmla="*/ 0 w 193431"/>
              <a:gd name="connsiteY3" fmla="*/ 2095341 h 2095341"/>
              <a:gd name="connsiteX4" fmla="*/ 0 w 193431"/>
              <a:gd name="connsiteY4" fmla="*/ 0 h 2095341"/>
              <a:gd name="connsiteX0" fmla="*/ 0 w 1683327"/>
              <a:gd name="connsiteY0" fmla="*/ 6394 h 2101735"/>
              <a:gd name="connsiteX1" fmla="*/ 1683327 w 1683327"/>
              <a:gd name="connsiteY1" fmla="*/ 0 h 2101735"/>
              <a:gd name="connsiteX2" fmla="*/ 193431 w 1683327"/>
              <a:gd name="connsiteY2" fmla="*/ 2101735 h 2101735"/>
              <a:gd name="connsiteX3" fmla="*/ 0 w 1683327"/>
              <a:gd name="connsiteY3" fmla="*/ 2101735 h 2101735"/>
              <a:gd name="connsiteX4" fmla="*/ 0 w 1683327"/>
              <a:gd name="connsiteY4" fmla="*/ 6394 h 2101735"/>
              <a:gd name="connsiteX0" fmla="*/ 1457925 w 1683327"/>
              <a:gd name="connsiteY0" fmla="*/ 6394 h 2101735"/>
              <a:gd name="connsiteX1" fmla="*/ 1683327 w 1683327"/>
              <a:gd name="connsiteY1" fmla="*/ 0 h 2101735"/>
              <a:gd name="connsiteX2" fmla="*/ 193431 w 1683327"/>
              <a:gd name="connsiteY2" fmla="*/ 2101735 h 2101735"/>
              <a:gd name="connsiteX3" fmla="*/ 0 w 1683327"/>
              <a:gd name="connsiteY3" fmla="*/ 2101735 h 2101735"/>
              <a:gd name="connsiteX4" fmla="*/ 1457925 w 1683327"/>
              <a:gd name="connsiteY4" fmla="*/ 6394 h 2101735"/>
              <a:gd name="connsiteX0" fmla="*/ 1457925 w 1667829"/>
              <a:gd name="connsiteY0" fmla="*/ 1228 h 2096569"/>
              <a:gd name="connsiteX1" fmla="*/ 1667829 w 1667829"/>
              <a:gd name="connsiteY1" fmla="*/ 0 h 2096569"/>
              <a:gd name="connsiteX2" fmla="*/ 193431 w 1667829"/>
              <a:gd name="connsiteY2" fmla="*/ 2096569 h 2096569"/>
              <a:gd name="connsiteX3" fmla="*/ 0 w 1667829"/>
              <a:gd name="connsiteY3" fmla="*/ 2096569 h 2096569"/>
              <a:gd name="connsiteX4" fmla="*/ 1457925 w 1667829"/>
              <a:gd name="connsiteY4" fmla="*/ 1228 h 2096569"/>
              <a:gd name="connsiteX0" fmla="*/ 1457925 w 1652330"/>
              <a:gd name="connsiteY0" fmla="*/ 0 h 2095341"/>
              <a:gd name="connsiteX1" fmla="*/ 1652330 w 1652330"/>
              <a:gd name="connsiteY1" fmla="*/ 3938 h 2095341"/>
              <a:gd name="connsiteX2" fmla="*/ 193431 w 1652330"/>
              <a:gd name="connsiteY2" fmla="*/ 2095341 h 2095341"/>
              <a:gd name="connsiteX3" fmla="*/ 0 w 1652330"/>
              <a:gd name="connsiteY3" fmla="*/ 2095341 h 2095341"/>
              <a:gd name="connsiteX4" fmla="*/ 1457925 w 1652330"/>
              <a:gd name="connsiteY4" fmla="*/ 0 h 2095341"/>
              <a:gd name="connsiteX0" fmla="*/ 1457925 w 1662663"/>
              <a:gd name="connsiteY0" fmla="*/ 0 h 2095341"/>
              <a:gd name="connsiteX1" fmla="*/ 1662663 w 1662663"/>
              <a:gd name="connsiteY1" fmla="*/ 3938 h 2095341"/>
              <a:gd name="connsiteX2" fmla="*/ 193431 w 1662663"/>
              <a:gd name="connsiteY2" fmla="*/ 2095341 h 2095341"/>
              <a:gd name="connsiteX3" fmla="*/ 0 w 1662663"/>
              <a:gd name="connsiteY3" fmla="*/ 2095341 h 2095341"/>
              <a:gd name="connsiteX4" fmla="*/ 1457925 w 1662663"/>
              <a:gd name="connsiteY4" fmla="*/ 0 h 2095341"/>
              <a:gd name="connsiteX0" fmla="*/ 1457925 w 1667829"/>
              <a:gd name="connsiteY0" fmla="*/ 1228 h 2096569"/>
              <a:gd name="connsiteX1" fmla="*/ 1667829 w 1667829"/>
              <a:gd name="connsiteY1" fmla="*/ 0 h 2096569"/>
              <a:gd name="connsiteX2" fmla="*/ 193431 w 1667829"/>
              <a:gd name="connsiteY2" fmla="*/ 2096569 h 2096569"/>
              <a:gd name="connsiteX3" fmla="*/ 0 w 1667829"/>
              <a:gd name="connsiteY3" fmla="*/ 2096569 h 2096569"/>
              <a:gd name="connsiteX4" fmla="*/ 1457925 w 1667829"/>
              <a:gd name="connsiteY4" fmla="*/ 1228 h 2096569"/>
              <a:gd name="connsiteX0" fmla="*/ 1478589 w 1667829"/>
              <a:gd name="connsiteY0" fmla="*/ 1228 h 2096569"/>
              <a:gd name="connsiteX1" fmla="*/ 1667829 w 1667829"/>
              <a:gd name="connsiteY1" fmla="*/ 0 h 2096569"/>
              <a:gd name="connsiteX2" fmla="*/ 193431 w 1667829"/>
              <a:gd name="connsiteY2" fmla="*/ 2096569 h 2096569"/>
              <a:gd name="connsiteX3" fmla="*/ 0 w 1667829"/>
              <a:gd name="connsiteY3" fmla="*/ 2096569 h 2096569"/>
              <a:gd name="connsiteX4" fmla="*/ 1478589 w 1667829"/>
              <a:gd name="connsiteY4" fmla="*/ 1228 h 2096569"/>
              <a:gd name="connsiteX0" fmla="*/ 1468257 w 1667829"/>
              <a:gd name="connsiteY0" fmla="*/ 1228 h 2096569"/>
              <a:gd name="connsiteX1" fmla="*/ 1667829 w 1667829"/>
              <a:gd name="connsiteY1" fmla="*/ 0 h 2096569"/>
              <a:gd name="connsiteX2" fmla="*/ 193431 w 1667829"/>
              <a:gd name="connsiteY2" fmla="*/ 2096569 h 2096569"/>
              <a:gd name="connsiteX3" fmla="*/ 0 w 1667829"/>
              <a:gd name="connsiteY3" fmla="*/ 2096569 h 2096569"/>
              <a:gd name="connsiteX4" fmla="*/ 1468257 w 1667829"/>
              <a:gd name="connsiteY4" fmla="*/ 1228 h 2096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7829" h="2096569">
                <a:moveTo>
                  <a:pt x="1468257" y="1228"/>
                </a:moveTo>
                <a:lnTo>
                  <a:pt x="1667829" y="0"/>
                </a:lnTo>
                <a:lnTo>
                  <a:pt x="193431" y="2096569"/>
                </a:lnTo>
                <a:lnTo>
                  <a:pt x="0" y="2096569"/>
                </a:lnTo>
                <a:lnTo>
                  <a:pt x="1468257" y="122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88A437BB-2DFB-8DE1-FA8E-BEFE979D00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79170" y="1292910"/>
            <a:ext cx="6512831" cy="5563085"/>
          </a:xfrm>
          <a:custGeom>
            <a:avLst/>
            <a:gdLst>
              <a:gd name="connsiteX0" fmla="*/ 6512831 w 6512831"/>
              <a:gd name="connsiteY0" fmla="*/ 0 h 5563085"/>
              <a:gd name="connsiteX1" fmla="*/ 6512831 w 6512831"/>
              <a:gd name="connsiteY1" fmla="*/ 5563085 h 5563085"/>
              <a:gd name="connsiteX2" fmla="*/ 6512721 w 6512831"/>
              <a:gd name="connsiteY2" fmla="*/ 5563084 h 5563085"/>
              <a:gd name="connsiteX3" fmla="*/ 6512721 w 6512831"/>
              <a:gd name="connsiteY3" fmla="*/ 5082055 h 5563085"/>
              <a:gd name="connsiteX4" fmla="*/ 6009424 w 6512831"/>
              <a:gd name="connsiteY4" fmla="*/ 5082055 h 5563085"/>
              <a:gd name="connsiteX5" fmla="*/ 5672952 w 6512831"/>
              <a:gd name="connsiteY5" fmla="*/ 5560845 h 5563085"/>
              <a:gd name="connsiteX6" fmla="*/ 0 w 6512831"/>
              <a:gd name="connsiteY6" fmla="*/ 5545718 h 5563085"/>
              <a:gd name="connsiteX7" fmla="*/ 3744632 w 6512831"/>
              <a:gd name="connsiteY7" fmla="*/ 9508 h 5563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2831" h="5563085">
                <a:moveTo>
                  <a:pt x="6512831" y="0"/>
                </a:moveTo>
                <a:lnTo>
                  <a:pt x="6512831" y="5563085"/>
                </a:lnTo>
                <a:lnTo>
                  <a:pt x="6512721" y="5563084"/>
                </a:lnTo>
                <a:lnTo>
                  <a:pt x="6512721" y="5082055"/>
                </a:lnTo>
                <a:lnTo>
                  <a:pt x="6009424" y="5082055"/>
                </a:lnTo>
                <a:lnTo>
                  <a:pt x="5672952" y="5560845"/>
                </a:lnTo>
                <a:lnTo>
                  <a:pt x="0" y="5545718"/>
                </a:lnTo>
                <a:lnTo>
                  <a:pt x="3744632" y="95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B52D66D5-CA01-70D6-D443-CE7B7F9B9F61}"/>
              </a:ext>
            </a:extLst>
          </p:cNvPr>
          <p:cNvSpPr/>
          <p:nvPr/>
        </p:nvSpPr>
        <p:spPr>
          <a:xfrm>
            <a:off x="733780" y="1291986"/>
            <a:ext cx="8327347" cy="3048102"/>
          </a:xfrm>
          <a:custGeom>
            <a:avLst/>
            <a:gdLst>
              <a:gd name="connsiteX0" fmla="*/ 8327347 w 8327347"/>
              <a:gd name="connsiteY0" fmla="*/ 0 h 3048102"/>
              <a:gd name="connsiteX1" fmla="*/ 6202389 w 8327347"/>
              <a:gd name="connsiteY1" fmla="*/ 3048102 h 3048102"/>
              <a:gd name="connsiteX2" fmla="*/ 0 w 8327347"/>
              <a:gd name="connsiteY2" fmla="*/ 3045554 h 3048102"/>
              <a:gd name="connsiteX3" fmla="*/ 0 w 8327347"/>
              <a:gd name="connsiteY3" fmla="*/ 10962 h 3048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7347" h="3048102">
                <a:moveTo>
                  <a:pt x="8327347" y="0"/>
                </a:moveTo>
                <a:lnTo>
                  <a:pt x="6202389" y="3048102"/>
                </a:lnTo>
                <a:lnTo>
                  <a:pt x="0" y="3045554"/>
                </a:lnTo>
                <a:lnTo>
                  <a:pt x="0" y="10962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092"/>
          </a:p>
        </p:txBody>
      </p:sp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id="{8A7C2214-DE90-8C0C-FFF3-1E4C80F6EE51}"/>
              </a:ext>
            </a:extLst>
          </p:cNvPr>
          <p:cNvSpPr/>
          <p:nvPr/>
        </p:nvSpPr>
        <p:spPr>
          <a:xfrm>
            <a:off x="1" y="1291986"/>
            <a:ext cx="8327347" cy="3048102"/>
          </a:xfrm>
          <a:custGeom>
            <a:avLst/>
            <a:gdLst>
              <a:gd name="connsiteX0" fmla="*/ 8327347 w 8327347"/>
              <a:gd name="connsiteY0" fmla="*/ 0 h 3048102"/>
              <a:gd name="connsiteX1" fmla="*/ 6202389 w 8327347"/>
              <a:gd name="connsiteY1" fmla="*/ 3048102 h 3048102"/>
              <a:gd name="connsiteX2" fmla="*/ 0 w 8327347"/>
              <a:gd name="connsiteY2" fmla="*/ 3045554 h 3048102"/>
              <a:gd name="connsiteX3" fmla="*/ 0 w 8327347"/>
              <a:gd name="connsiteY3" fmla="*/ 10962 h 3048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7347" h="3048102">
                <a:moveTo>
                  <a:pt x="8327347" y="0"/>
                </a:moveTo>
                <a:lnTo>
                  <a:pt x="6202389" y="3048102"/>
                </a:lnTo>
                <a:lnTo>
                  <a:pt x="0" y="3045554"/>
                </a:lnTo>
                <a:lnTo>
                  <a:pt x="0" y="10962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092"/>
          </a:p>
        </p:txBody>
      </p:sp>
      <p:sp>
        <p:nvSpPr>
          <p:cNvPr id="3" name="Заголовок 9">
            <a:extLst>
              <a:ext uri="{FF2B5EF4-FFF2-40B4-BE49-F238E27FC236}">
                <a16:creationId xmlns:a16="http://schemas.microsoft.com/office/drawing/2014/main" id="{76CC1968-B9A2-E847-F419-152525241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134" y="0"/>
            <a:ext cx="11835866" cy="129031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" name="Текст 11">
            <a:extLst>
              <a:ext uri="{FF2B5EF4-FFF2-40B4-BE49-F238E27FC236}">
                <a16:creationId xmlns:a16="http://schemas.microsoft.com/office/drawing/2014/main" id="{08902C88-DCC7-2FEB-ECEC-5F0836CC07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5600" y="4505897"/>
            <a:ext cx="5450396" cy="198856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Текст 15">
            <a:extLst>
              <a:ext uri="{FF2B5EF4-FFF2-40B4-BE49-F238E27FC236}">
                <a16:creationId xmlns:a16="http://schemas.microsoft.com/office/drawing/2014/main" id="{E15E6D20-4A2A-C49C-0A92-F448E83748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5600" y="1518577"/>
            <a:ext cx="7820734" cy="2716072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6581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621723B0-4D83-E615-DF23-CAE67F7E0C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16010" y="-3194"/>
            <a:ext cx="7075990" cy="6861195"/>
          </a:xfrm>
          <a:custGeom>
            <a:avLst/>
            <a:gdLst>
              <a:gd name="connsiteX0" fmla="*/ 4843950 w 7075990"/>
              <a:gd name="connsiteY0" fmla="*/ 0 h 6861195"/>
              <a:gd name="connsiteX1" fmla="*/ 7075990 w 7075990"/>
              <a:gd name="connsiteY1" fmla="*/ 3195 h 6861195"/>
              <a:gd name="connsiteX2" fmla="*/ 7075990 w 7075990"/>
              <a:gd name="connsiteY2" fmla="*/ 6861195 h 6861195"/>
              <a:gd name="connsiteX3" fmla="*/ 0 w 7075990"/>
              <a:gd name="connsiteY3" fmla="*/ 6861195 h 6861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5990" h="6861195">
                <a:moveTo>
                  <a:pt x="4843950" y="0"/>
                </a:moveTo>
                <a:lnTo>
                  <a:pt x="7075990" y="3195"/>
                </a:lnTo>
                <a:lnTo>
                  <a:pt x="7075990" y="6861195"/>
                </a:lnTo>
                <a:lnTo>
                  <a:pt x="0" y="686119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063" y="2389138"/>
            <a:ext cx="6161818" cy="1885162"/>
          </a:xfrm>
        </p:spPr>
        <p:txBody>
          <a:bodyPr anchor="b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C8DB982-EE32-7859-B102-699A918DD9E5}"/>
              </a:ext>
            </a:extLst>
          </p:cNvPr>
          <p:cNvSpPr/>
          <p:nvPr/>
        </p:nvSpPr>
        <p:spPr>
          <a:xfrm>
            <a:off x="10076156" y="5584054"/>
            <a:ext cx="2115845" cy="1273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9F6230-180C-489B-EE6F-5E6D3F05DD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64" y="261259"/>
            <a:ext cx="2442438" cy="1003842"/>
          </a:xfrm>
          <a:prstGeom prst="rect">
            <a:avLst/>
          </a:prstGeom>
          <a:ln>
            <a:noFill/>
          </a:ln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D4295B69-5DFE-0658-AA64-7F0CBF5CD4D5}"/>
              </a:ext>
            </a:extLst>
          </p:cNvPr>
          <p:cNvCxnSpPr>
            <a:cxnSpLocks/>
          </p:cNvCxnSpPr>
          <p:nvPr/>
        </p:nvCxnSpPr>
        <p:spPr>
          <a:xfrm>
            <a:off x="625064" y="4442686"/>
            <a:ext cx="4833257" cy="0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6">
            <a:extLst>
              <a:ext uri="{FF2B5EF4-FFF2-40B4-BE49-F238E27FC236}">
                <a16:creationId xmlns:a16="http://schemas.microsoft.com/office/drawing/2014/main" id="{4A01562A-CA8B-BB17-E973-E1678866A5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159" y="4599805"/>
            <a:ext cx="4833937" cy="984250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81590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621723B0-4D83-E615-DF23-CAE67F7E0C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16010" y="-3194"/>
            <a:ext cx="7075990" cy="6861195"/>
          </a:xfrm>
          <a:custGeom>
            <a:avLst/>
            <a:gdLst>
              <a:gd name="connsiteX0" fmla="*/ 4843950 w 7075990"/>
              <a:gd name="connsiteY0" fmla="*/ 0 h 6861195"/>
              <a:gd name="connsiteX1" fmla="*/ 7075990 w 7075990"/>
              <a:gd name="connsiteY1" fmla="*/ 3195 h 6861195"/>
              <a:gd name="connsiteX2" fmla="*/ 7075990 w 7075990"/>
              <a:gd name="connsiteY2" fmla="*/ 6861195 h 6861195"/>
              <a:gd name="connsiteX3" fmla="*/ 0 w 7075990"/>
              <a:gd name="connsiteY3" fmla="*/ 6861195 h 6861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5990" h="6861195">
                <a:moveTo>
                  <a:pt x="4843950" y="0"/>
                </a:moveTo>
                <a:lnTo>
                  <a:pt x="7075990" y="3195"/>
                </a:lnTo>
                <a:lnTo>
                  <a:pt x="7075990" y="6861195"/>
                </a:lnTo>
                <a:lnTo>
                  <a:pt x="0" y="686119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3" y="2294966"/>
            <a:ext cx="5099014" cy="2886634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C8DB982-EE32-7859-B102-699A918DD9E5}"/>
              </a:ext>
            </a:extLst>
          </p:cNvPr>
          <p:cNvSpPr/>
          <p:nvPr/>
        </p:nvSpPr>
        <p:spPr>
          <a:xfrm>
            <a:off x="10076156" y="5584054"/>
            <a:ext cx="2115845" cy="1273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9F6230-180C-489B-EE6F-5E6D3F05DD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64" y="261259"/>
            <a:ext cx="2442438" cy="1003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69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Заголовок и объек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86" y="3068925"/>
            <a:ext cx="5201253" cy="1885162"/>
          </a:xfrm>
        </p:spPr>
        <p:txBody>
          <a:bodyPr anchor="t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C8DB982-EE32-7859-B102-699A918DD9E5}"/>
              </a:ext>
            </a:extLst>
          </p:cNvPr>
          <p:cNvSpPr/>
          <p:nvPr/>
        </p:nvSpPr>
        <p:spPr>
          <a:xfrm>
            <a:off x="10076156" y="5584054"/>
            <a:ext cx="2115845" cy="1273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11">
            <a:extLst>
              <a:ext uri="{FF2B5EF4-FFF2-40B4-BE49-F238E27FC236}">
                <a16:creationId xmlns:a16="http://schemas.microsoft.com/office/drawing/2014/main" id="{DCFCF3D1-F889-9A8F-DE9F-CAAC09A08902}"/>
              </a:ext>
            </a:extLst>
          </p:cNvPr>
          <p:cNvSpPr/>
          <p:nvPr/>
        </p:nvSpPr>
        <p:spPr>
          <a:xfrm>
            <a:off x="3557639" y="-3997"/>
            <a:ext cx="8634362" cy="686793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2136582"/>
              <a:gd name="connsiteY0" fmla="*/ 9919854 h 10834254"/>
              <a:gd name="connsiteX1" fmla="*/ 12136582 w 12136582"/>
              <a:gd name="connsiteY1" fmla="*/ 0 h 10834254"/>
              <a:gd name="connsiteX2" fmla="*/ 914400 w 12136582"/>
              <a:gd name="connsiteY2" fmla="*/ 10834254 h 10834254"/>
              <a:gd name="connsiteX3" fmla="*/ 0 w 12136582"/>
              <a:gd name="connsiteY3" fmla="*/ 10834254 h 10834254"/>
              <a:gd name="connsiteX4" fmla="*/ 0 w 12136582"/>
              <a:gd name="connsiteY4" fmla="*/ 9919854 h 10834254"/>
              <a:gd name="connsiteX0" fmla="*/ 0 w 12136582"/>
              <a:gd name="connsiteY0" fmla="*/ 9919854 h 11360727"/>
              <a:gd name="connsiteX1" fmla="*/ 12136582 w 12136582"/>
              <a:gd name="connsiteY1" fmla="*/ 0 h 11360727"/>
              <a:gd name="connsiteX2" fmla="*/ 12108873 w 12136582"/>
              <a:gd name="connsiteY2" fmla="*/ 11360727 h 11360727"/>
              <a:gd name="connsiteX3" fmla="*/ 0 w 12136582"/>
              <a:gd name="connsiteY3" fmla="*/ 10834254 h 11360727"/>
              <a:gd name="connsiteX4" fmla="*/ 0 w 12136582"/>
              <a:gd name="connsiteY4" fmla="*/ 9919854 h 11360727"/>
              <a:gd name="connsiteX0" fmla="*/ 2078182 w 14214764"/>
              <a:gd name="connsiteY0" fmla="*/ 9919854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2078182 w 14214764"/>
              <a:gd name="connsiteY4" fmla="*/ 9919854 h 11360727"/>
              <a:gd name="connsiteX0" fmla="*/ 7841673 w 14214764"/>
              <a:gd name="connsiteY0" fmla="*/ 83126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841673 w 14214764"/>
              <a:gd name="connsiteY4" fmla="*/ 83126 h 11360727"/>
              <a:gd name="connsiteX0" fmla="*/ 7793547 w 14214764"/>
              <a:gd name="connsiteY0" fmla="*/ 10937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793547 w 14214764"/>
              <a:gd name="connsiteY4" fmla="*/ 10937 h 11360727"/>
              <a:gd name="connsiteX0" fmla="*/ 7817610 w 14238827"/>
              <a:gd name="connsiteY0" fmla="*/ 10937 h 11360727"/>
              <a:gd name="connsiteX1" fmla="*/ 14238827 w 14238827"/>
              <a:gd name="connsiteY1" fmla="*/ 0 h 11360727"/>
              <a:gd name="connsiteX2" fmla="*/ 14211118 w 14238827"/>
              <a:gd name="connsiteY2" fmla="*/ 11360727 h 11360727"/>
              <a:gd name="connsiteX3" fmla="*/ 0 w 14238827"/>
              <a:gd name="connsiteY3" fmla="*/ 11308955 h 11360727"/>
              <a:gd name="connsiteX4" fmla="*/ 7817610 w 14238827"/>
              <a:gd name="connsiteY4" fmla="*/ 10937 h 11360727"/>
              <a:gd name="connsiteX0" fmla="*/ 7817610 w 14238827"/>
              <a:gd name="connsiteY0" fmla="*/ 10937 h 11336664"/>
              <a:gd name="connsiteX1" fmla="*/ 14238827 w 14238827"/>
              <a:gd name="connsiteY1" fmla="*/ 0 h 11336664"/>
              <a:gd name="connsiteX2" fmla="*/ 14211118 w 14238827"/>
              <a:gd name="connsiteY2" fmla="*/ 11336664 h 11336664"/>
              <a:gd name="connsiteX3" fmla="*/ 0 w 14238827"/>
              <a:gd name="connsiteY3" fmla="*/ 11308955 h 11336664"/>
              <a:gd name="connsiteX4" fmla="*/ 7817610 w 14238827"/>
              <a:gd name="connsiteY4" fmla="*/ 10937 h 11336664"/>
              <a:gd name="connsiteX0" fmla="*/ 7817610 w 14211505"/>
              <a:gd name="connsiteY0" fmla="*/ 0 h 11325727"/>
              <a:gd name="connsiteX1" fmla="*/ 14070385 w 14211505"/>
              <a:gd name="connsiteY1" fmla="*/ 205631 h 11325727"/>
              <a:gd name="connsiteX2" fmla="*/ 14211118 w 14211505"/>
              <a:gd name="connsiteY2" fmla="*/ 11325727 h 11325727"/>
              <a:gd name="connsiteX3" fmla="*/ 0 w 14211505"/>
              <a:gd name="connsiteY3" fmla="*/ 11298018 h 11325727"/>
              <a:gd name="connsiteX4" fmla="*/ 7817610 w 14211505"/>
              <a:gd name="connsiteY4" fmla="*/ 0 h 11325727"/>
              <a:gd name="connsiteX0" fmla="*/ 7817610 w 14238827"/>
              <a:gd name="connsiteY0" fmla="*/ 0 h 11325727"/>
              <a:gd name="connsiteX1" fmla="*/ 14238827 w 14238827"/>
              <a:gd name="connsiteY1" fmla="*/ 13126 h 11325727"/>
              <a:gd name="connsiteX2" fmla="*/ 14211118 w 14238827"/>
              <a:gd name="connsiteY2" fmla="*/ 11325727 h 11325727"/>
              <a:gd name="connsiteX3" fmla="*/ 0 w 14238827"/>
              <a:gd name="connsiteY3" fmla="*/ 11298018 h 11325727"/>
              <a:gd name="connsiteX4" fmla="*/ 7817610 w 14238827"/>
              <a:gd name="connsiteY4" fmla="*/ 0 h 1132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8827" h="11325727">
                <a:moveTo>
                  <a:pt x="7817610" y="0"/>
                </a:moveTo>
                <a:lnTo>
                  <a:pt x="14238827" y="13126"/>
                </a:lnTo>
                <a:cubicBezTo>
                  <a:pt x="14229591" y="3800035"/>
                  <a:pt x="14220354" y="7538818"/>
                  <a:pt x="14211118" y="11325727"/>
                </a:cubicBezTo>
                <a:lnTo>
                  <a:pt x="0" y="11298018"/>
                </a:lnTo>
                <a:lnTo>
                  <a:pt x="781761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5" name="Рисунок 8">
            <a:extLst>
              <a:ext uri="{FF2B5EF4-FFF2-40B4-BE49-F238E27FC236}">
                <a16:creationId xmlns:a16="http://schemas.microsoft.com/office/drawing/2014/main" id="{855DAA39-2F80-DAF7-62A4-6934D857E0D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50041" y="1370985"/>
            <a:ext cx="3662280" cy="211765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27749"/>
              <a:gd name="connsiteY0" fmla="*/ 0 h 967795"/>
              <a:gd name="connsiteX1" fmla="*/ 927749 w 927749"/>
              <a:gd name="connsiteY1" fmla="*/ 53395 h 967795"/>
              <a:gd name="connsiteX2" fmla="*/ 927749 w 927749"/>
              <a:gd name="connsiteY2" fmla="*/ 967795 h 967795"/>
              <a:gd name="connsiteX3" fmla="*/ 13349 w 927749"/>
              <a:gd name="connsiteY3" fmla="*/ 967795 h 967795"/>
              <a:gd name="connsiteX4" fmla="*/ 0 w 927749"/>
              <a:gd name="connsiteY4" fmla="*/ 0 h 967795"/>
              <a:gd name="connsiteX0" fmla="*/ 0 w 2149174"/>
              <a:gd name="connsiteY0" fmla="*/ 0 h 967795"/>
              <a:gd name="connsiteX1" fmla="*/ 2149174 w 2149174"/>
              <a:gd name="connsiteY1" fmla="*/ 0 h 967795"/>
              <a:gd name="connsiteX2" fmla="*/ 927749 w 2149174"/>
              <a:gd name="connsiteY2" fmla="*/ 967795 h 967795"/>
              <a:gd name="connsiteX3" fmla="*/ 13349 w 2149174"/>
              <a:gd name="connsiteY3" fmla="*/ 967795 h 967795"/>
              <a:gd name="connsiteX4" fmla="*/ 0 w 2149174"/>
              <a:gd name="connsiteY4" fmla="*/ 0 h 967795"/>
              <a:gd name="connsiteX0" fmla="*/ 0 w 2149174"/>
              <a:gd name="connsiteY0" fmla="*/ 0 h 2142499"/>
              <a:gd name="connsiteX1" fmla="*/ 2149174 w 2149174"/>
              <a:gd name="connsiteY1" fmla="*/ 0 h 2142499"/>
              <a:gd name="connsiteX2" fmla="*/ 620724 w 2149174"/>
              <a:gd name="connsiteY2" fmla="*/ 2142499 h 2142499"/>
              <a:gd name="connsiteX3" fmla="*/ 13349 w 2149174"/>
              <a:gd name="connsiteY3" fmla="*/ 967795 h 2142499"/>
              <a:gd name="connsiteX4" fmla="*/ 0 w 2149174"/>
              <a:gd name="connsiteY4" fmla="*/ 0 h 2142499"/>
              <a:gd name="connsiteX0" fmla="*/ 1468380 w 3617554"/>
              <a:gd name="connsiteY0" fmla="*/ 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68380 w 3617554"/>
              <a:gd name="connsiteY4" fmla="*/ 0 h 2142499"/>
              <a:gd name="connsiteX0" fmla="*/ 1443532 w 3617554"/>
              <a:gd name="connsiteY0" fmla="*/ 497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43532 w 3617554"/>
              <a:gd name="connsiteY4" fmla="*/ 4970 h 2142499"/>
              <a:gd name="connsiteX0" fmla="*/ 1488258 w 3662280"/>
              <a:gd name="connsiteY0" fmla="*/ 4970 h 2142499"/>
              <a:gd name="connsiteX1" fmla="*/ 3662280 w 3662280"/>
              <a:gd name="connsiteY1" fmla="*/ 0 h 2142499"/>
              <a:gd name="connsiteX2" fmla="*/ 2133830 w 3662280"/>
              <a:gd name="connsiteY2" fmla="*/ 2142499 h 2142499"/>
              <a:gd name="connsiteX3" fmla="*/ 0 w 3662280"/>
              <a:gd name="connsiteY3" fmla="*/ 2114097 h 2142499"/>
              <a:gd name="connsiteX4" fmla="*/ 1488258 w 3662280"/>
              <a:gd name="connsiteY4" fmla="*/ 4970 h 2142499"/>
              <a:gd name="connsiteX0" fmla="*/ 1488258 w 3662280"/>
              <a:gd name="connsiteY0" fmla="*/ 4970 h 2117651"/>
              <a:gd name="connsiteX1" fmla="*/ 3662280 w 3662280"/>
              <a:gd name="connsiteY1" fmla="*/ 0 h 2117651"/>
              <a:gd name="connsiteX2" fmla="*/ 2148739 w 3662280"/>
              <a:gd name="connsiteY2" fmla="*/ 2117651 h 2117651"/>
              <a:gd name="connsiteX3" fmla="*/ 0 w 3662280"/>
              <a:gd name="connsiteY3" fmla="*/ 2114097 h 2117651"/>
              <a:gd name="connsiteX4" fmla="*/ 1488258 w 3662280"/>
              <a:gd name="connsiteY4" fmla="*/ 4970 h 211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2280" h="2117651">
                <a:moveTo>
                  <a:pt x="1488258" y="4970"/>
                </a:moveTo>
                <a:lnTo>
                  <a:pt x="3662280" y="0"/>
                </a:lnTo>
                <a:lnTo>
                  <a:pt x="2148739" y="2117651"/>
                </a:lnTo>
                <a:lnTo>
                  <a:pt x="0" y="2114097"/>
                </a:lnTo>
                <a:lnTo>
                  <a:pt x="1488258" y="4970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6" name="Рисунок 8">
            <a:extLst>
              <a:ext uri="{FF2B5EF4-FFF2-40B4-BE49-F238E27FC236}">
                <a16:creationId xmlns:a16="http://schemas.microsoft.com/office/drawing/2014/main" id="{5EDEBC85-8139-DE23-C779-730892E4B5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64290" y="1370985"/>
            <a:ext cx="3662280" cy="211765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27749"/>
              <a:gd name="connsiteY0" fmla="*/ 0 h 967795"/>
              <a:gd name="connsiteX1" fmla="*/ 927749 w 927749"/>
              <a:gd name="connsiteY1" fmla="*/ 53395 h 967795"/>
              <a:gd name="connsiteX2" fmla="*/ 927749 w 927749"/>
              <a:gd name="connsiteY2" fmla="*/ 967795 h 967795"/>
              <a:gd name="connsiteX3" fmla="*/ 13349 w 927749"/>
              <a:gd name="connsiteY3" fmla="*/ 967795 h 967795"/>
              <a:gd name="connsiteX4" fmla="*/ 0 w 927749"/>
              <a:gd name="connsiteY4" fmla="*/ 0 h 967795"/>
              <a:gd name="connsiteX0" fmla="*/ 0 w 2149174"/>
              <a:gd name="connsiteY0" fmla="*/ 0 h 967795"/>
              <a:gd name="connsiteX1" fmla="*/ 2149174 w 2149174"/>
              <a:gd name="connsiteY1" fmla="*/ 0 h 967795"/>
              <a:gd name="connsiteX2" fmla="*/ 927749 w 2149174"/>
              <a:gd name="connsiteY2" fmla="*/ 967795 h 967795"/>
              <a:gd name="connsiteX3" fmla="*/ 13349 w 2149174"/>
              <a:gd name="connsiteY3" fmla="*/ 967795 h 967795"/>
              <a:gd name="connsiteX4" fmla="*/ 0 w 2149174"/>
              <a:gd name="connsiteY4" fmla="*/ 0 h 967795"/>
              <a:gd name="connsiteX0" fmla="*/ 0 w 2149174"/>
              <a:gd name="connsiteY0" fmla="*/ 0 h 2142499"/>
              <a:gd name="connsiteX1" fmla="*/ 2149174 w 2149174"/>
              <a:gd name="connsiteY1" fmla="*/ 0 h 2142499"/>
              <a:gd name="connsiteX2" fmla="*/ 620724 w 2149174"/>
              <a:gd name="connsiteY2" fmla="*/ 2142499 h 2142499"/>
              <a:gd name="connsiteX3" fmla="*/ 13349 w 2149174"/>
              <a:gd name="connsiteY3" fmla="*/ 967795 h 2142499"/>
              <a:gd name="connsiteX4" fmla="*/ 0 w 2149174"/>
              <a:gd name="connsiteY4" fmla="*/ 0 h 2142499"/>
              <a:gd name="connsiteX0" fmla="*/ 1468380 w 3617554"/>
              <a:gd name="connsiteY0" fmla="*/ 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68380 w 3617554"/>
              <a:gd name="connsiteY4" fmla="*/ 0 h 2142499"/>
              <a:gd name="connsiteX0" fmla="*/ 1443532 w 3617554"/>
              <a:gd name="connsiteY0" fmla="*/ 497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43532 w 3617554"/>
              <a:gd name="connsiteY4" fmla="*/ 4970 h 2142499"/>
              <a:gd name="connsiteX0" fmla="*/ 1488258 w 3662280"/>
              <a:gd name="connsiteY0" fmla="*/ 4970 h 2142499"/>
              <a:gd name="connsiteX1" fmla="*/ 3662280 w 3662280"/>
              <a:gd name="connsiteY1" fmla="*/ 0 h 2142499"/>
              <a:gd name="connsiteX2" fmla="*/ 2133830 w 3662280"/>
              <a:gd name="connsiteY2" fmla="*/ 2142499 h 2142499"/>
              <a:gd name="connsiteX3" fmla="*/ 0 w 3662280"/>
              <a:gd name="connsiteY3" fmla="*/ 2114097 h 2142499"/>
              <a:gd name="connsiteX4" fmla="*/ 1488258 w 3662280"/>
              <a:gd name="connsiteY4" fmla="*/ 4970 h 2142499"/>
              <a:gd name="connsiteX0" fmla="*/ 1488258 w 3662280"/>
              <a:gd name="connsiteY0" fmla="*/ 4970 h 2117651"/>
              <a:gd name="connsiteX1" fmla="*/ 3662280 w 3662280"/>
              <a:gd name="connsiteY1" fmla="*/ 0 h 2117651"/>
              <a:gd name="connsiteX2" fmla="*/ 2148739 w 3662280"/>
              <a:gd name="connsiteY2" fmla="*/ 2117651 h 2117651"/>
              <a:gd name="connsiteX3" fmla="*/ 0 w 3662280"/>
              <a:gd name="connsiteY3" fmla="*/ 2114097 h 2117651"/>
              <a:gd name="connsiteX4" fmla="*/ 1488258 w 3662280"/>
              <a:gd name="connsiteY4" fmla="*/ 4970 h 211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2280" h="2117651">
                <a:moveTo>
                  <a:pt x="1488258" y="4970"/>
                </a:moveTo>
                <a:lnTo>
                  <a:pt x="3662280" y="0"/>
                </a:lnTo>
                <a:lnTo>
                  <a:pt x="2148739" y="2117651"/>
                </a:lnTo>
                <a:lnTo>
                  <a:pt x="0" y="2114097"/>
                </a:lnTo>
                <a:lnTo>
                  <a:pt x="1488258" y="4970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7" name="Рисунок 8">
            <a:extLst>
              <a:ext uri="{FF2B5EF4-FFF2-40B4-BE49-F238E27FC236}">
                <a16:creationId xmlns:a16="http://schemas.microsoft.com/office/drawing/2014/main" id="{6C47C273-5F92-819E-8178-2FCB74C6F2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29958" y="3548497"/>
            <a:ext cx="3662280" cy="211765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27749"/>
              <a:gd name="connsiteY0" fmla="*/ 0 h 967795"/>
              <a:gd name="connsiteX1" fmla="*/ 927749 w 927749"/>
              <a:gd name="connsiteY1" fmla="*/ 53395 h 967795"/>
              <a:gd name="connsiteX2" fmla="*/ 927749 w 927749"/>
              <a:gd name="connsiteY2" fmla="*/ 967795 h 967795"/>
              <a:gd name="connsiteX3" fmla="*/ 13349 w 927749"/>
              <a:gd name="connsiteY3" fmla="*/ 967795 h 967795"/>
              <a:gd name="connsiteX4" fmla="*/ 0 w 927749"/>
              <a:gd name="connsiteY4" fmla="*/ 0 h 967795"/>
              <a:gd name="connsiteX0" fmla="*/ 0 w 2149174"/>
              <a:gd name="connsiteY0" fmla="*/ 0 h 967795"/>
              <a:gd name="connsiteX1" fmla="*/ 2149174 w 2149174"/>
              <a:gd name="connsiteY1" fmla="*/ 0 h 967795"/>
              <a:gd name="connsiteX2" fmla="*/ 927749 w 2149174"/>
              <a:gd name="connsiteY2" fmla="*/ 967795 h 967795"/>
              <a:gd name="connsiteX3" fmla="*/ 13349 w 2149174"/>
              <a:gd name="connsiteY3" fmla="*/ 967795 h 967795"/>
              <a:gd name="connsiteX4" fmla="*/ 0 w 2149174"/>
              <a:gd name="connsiteY4" fmla="*/ 0 h 967795"/>
              <a:gd name="connsiteX0" fmla="*/ 0 w 2149174"/>
              <a:gd name="connsiteY0" fmla="*/ 0 h 2142499"/>
              <a:gd name="connsiteX1" fmla="*/ 2149174 w 2149174"/>
              <a:gd name="connsiteY1" fmla="*/ 0 h 2142499"/>
              <a:gd name="connsiteX2" fmla="*/ 620724 w 2149174"/>
              <a:gd name="connsiteY2" fmla="*/ 2142499 h 2142499"/>
              <a:gd name="connsiteX3" fmla="*/ 13349 w 2149174"/>
              <a:gd name="connsiteY3" fmla="*/ 967795 h 2142499"/>
              <a:gd name="connsiteX4" fmla="*/ 0 w 2149174"/>
              <a:gd name="connsiteY4" fmla="*/ 0 h 2142499"/>
              <a:gd name="connsiteX0" fmla="*/ 1468380 w 3617554"/>
              <a:gd name="connsiteY0" fmla="*/ 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68380 w 3617554"/>
              <a:gd name="connsiteY4" fmla="*/ 0 h 2142499"/>
              <a:gd name="connsiteX0" fmla="*/ 1443532 w 3617554"/>
              <a:gd name="connsiteY0" fmla="*/ 497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43532 w 3617554"/>
              <a:gd name="connsiteY4" fmla="*/ 4970 h 2142499"/>
              <a:gd name="connsiteX0" fmla="*/ 1488258 w 3662280"/>
              <a:gd name="connsiteY0" fmla="*/ 4970 h 2142499"/>
              <a:gd name="connsiteX1" fmla="*/ 3662280 w 3662280"/>
              <a:gd name="connsiteY1" fmla="*/ 0 h 2142499"/>
              <a:gd name="connsiteX2" fmla="*/ 2133830 w 3662280"/>
              <a:gd name="connsiteY2" fmla="*/ 2142499 h 2142499"/>
              <a:gd name="connsiteX3" fmla="*/ 0 w 3662280"/>
              <a:gd name="connsiteY3" fmla="*/ 2114097 h 2142499"/>
              <a:gd name="connsiteX4" fmla="*/ 1488258 w 3662280"/>
              <a:gd name="connsiteY4" fmla="*/ 4970 h 2142499"/>
              <a:gd name="connsiteX0" fmla="*/ 1488258 w 3662280"/>
              <a:gd name="connsiteY0" fmla="*/ 4970 h 2117651"/>
              <a:gd name="connsiteX1" fmla="*/ 3662280 w 3662280"/>
              <a:gd name="connsiteY1" fmla="*/ 0 h 2117651"/>
              <a:gd name="connsiteX2" fmla="*/ 2148739 w 3662280"/>
              <a:gd name="connsiteY2" fmla="*/ 2117651 h 2117651"/>
              <a:gd name="connsiteX3" fmla="*/ 0 w 3662280"/>
              <a:gd name="connsiteY3" fmla="*/ 2114097 h 2117651"/>
              <a:gd name="connsiteX4" fmla="*/ 1488258 w 3662280"/>
              <a:gd name="connsiteY4" fmla="*/ 4970 h 211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2280" h="2117651">
                <a:moveTo>
                  <a:pt x="1488258" y="4970"/>
                </a:moveTo>
                <a:lnTo>
                  <a:pt x="3662280" y="0"/>
                </a:lnTo>
                <a:lnTo>
                  <a:pt x="2148739" y="2117651"/>
                </a:lnTo>
                <a:lnTo>
                  <a:pt x="0" y="2114097"/>
                </a:lnTo>
                <a:lnTo>
                  <a:pt x="1488258" y="4970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8" name="Рисунок 8">
            <a:extLst>
              <a:ext uri="{FF2B5EF4-FFF2-40B4-BE49-F238E27FC236}">
                <a16:creationId xmlns:a16="http://schemas.microsoft.com/office/drawing/2014/main" id="{4E787F8C-BC7B-7613-D209-BD54398D6D2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98202" y="3548497"/>
            <a:ext cx="3662280" cy="211765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27749"/>
              <a:gd name="connsiteY0" fmla="*/ 0 h 967795"/>
              <a:gd name="connsiteX1" fmla="*/ 927749 w 927749"/>
              <a:gd name="connsiteY1" fmla="*/ 53395 h 967795"/>
              <a:gd name="connsiteX2" fmla="*/ 927749 w 927749"/>
              <a:gd name="connsiteY2" fmla="*/ 967795 h 967795"/>
              <a:gd name="connsiteX3" fmla="*/ 13349 w 927749"/>
              <a:gd name="connsiteY3" fmla="*/ 967795 h 967795"/>
              <a:gd name="connsiteX4" fmla="*/ 0 w 927749"/>
              <a:gd name="connsiteY4" fmla="*/ 0 h 967795"/>
              <a:gd name="connsiteX0" fmla="*/ 0 w 2149174"/>
              <a:gd name="connsiteY0" fmla="*/ 0 h 967795"/>
              <a:gd name="connsiteX1" fmla="*/ 2149174 w 2149174"/>
              <a:gd name="connsiteY1" fmla="*/ 0 h 967795"/>
              <a:gd name="connsiteX2" fmla="*/ 927749 w 2149174"/>
              <a:gd name="connsiteY2" fmla="*/ 967795 h 967795"/>
              <a:gd name="connsiteX3" fmla="*/ 13349 w 2149174"/>
              <a:gd name="connsiteY3" fmla="*/ 967795 h 967795"/>
              <a:gd name="connsiteX4" fmla="*/ 0 w 2149174"/>
              <a:gd name="connsiteY4" fmla="*/ 0 h 967795"/>
              <a:gd name="connsiteX0" fmla="*/ 0 w 2149174"/>
              <a:gd name="connsiteY0" fmla="*/ 0 h 2142499"/>
              <a:gd name="connsiteX1" fmla="*/ 2149174 w 2149174"/>
              <a:gd name="connsiteY1" fmla="*/ 0 h 2142499"/>
              <a:gd name="connsiteX2" fmla="*/ 620724 w 2149174"/>
              <a:gd name="connsiteY2" fmla="*/ 2142499 h 2142499"/>
              <a:gd name="connsiteX3" fmla="*/ 13349 w 2149174"/>
              <a:gd name="connsiteY3" fmla="*/ 967795 h 2142499"/>
              <a:gd name="connsiteX4" fmla="*/ 0 w 2149174"/>
              <a:gd name="connsiteY4" fmla="*/ 0 h 2142499"/>
              <a:gd name="connsiteX0" fmla="*/ 1468380 w 3617554"/>
              <a:gd name="connsiteY0" fmla="*/ 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68380 w 3617554"/>
              <a:gd name="connsiteY4" fmla="*/ 0 h 2142499"/>
              <a:gd name="connsiteX0" fmla="*/ 1443532 w 3617554"/>
              <a:gd name="connsiteY0" fmla="*/ 497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43532 w 3617554"/>
              <a:gd name="connsiteY4" fmla="*/ 4970 h 2142499"/>
              <a:gd name="connsiteX0" fmla="*/ 1488258 w 3662280"/>
              <a:gd name="connsiteY0" fmla="*/ 4970 h 2142499"/>
              <a:gd name="connsiteX1" fmla="*/ 3662280 w 3662280"/>
              <a:gd name="connsiteY1" fmla="*/ 0 h 2142499"/>
              <a:gd name="connsiteX2" fmla="*/ 2133830 w 3662280"/>
              <a:gd name="connsiteY2" fmla="*/ 2142499 h 2142499"/>
              <a:gd name="connsiteX3" fmla="*/ 0 w 3662280"/>
              <a:gd name="connsiteY3" fmla="*/ 2114097 h 2142499"/>
              <a:gd name="connsiteX4" fmla="*/ 1488258 w 3662280"/>
              <a:gd name="connsiteY4" fmla="*/ 4970 h 2142499"/>
              <a:gd name="connsiteX0" fmla="*/ 1488258 w 3662280"/>
              <a:gd name="connsiteY0" fmla="*/ 4970 h 2117651"/>
              <a:gd name="connsiteX1" fmla="*/ 3662280 w 3662280"/>
              <a:gd name="connsiteY1" fmla="*/ 0 h 2117651"/>
              <a:gd name="connsiteX2" fmla="*/ 2148739 w 3662280"/>
              <a:gd name="connsiteY2" fmla="*/ 2117651 h 2117651"/>
              <a:gd name="connsiteX3" fmla="*/ 0 w 3662280"/>
              <a:gd name="connsiteY3" fmla="*/ 2114097 h 2117651"/>
              <a:gd name="connsiteX4" fmla="*/ 1488258 w 3662280"/>
              <a:gd name="connsiteY4" fmla="*/ 4970 h 211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2280" h="2117651">
                <a:moveTo>
                  <a:pt x="1488258" y="4970"/>
                </a:moveTo>
                <a:lnTo>
                  <a:pt x="3662280" y="0"/>
                </a:lnTo>
                <a:lnTo>
                  <a:pt x="2148739" y="2117651"/>
                </a:lnTo>
                <a:lnTo>
                  <a:pt x="0" y="2114097"/>
                </a:lnTo>
                <a:lnTo>
                  <a:pt x="1488258" y="4970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F417A2B-421E-9C1C-2378-79A3E02F43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627" y="1709532"/>
            <a:ext cx="3724973" cy="153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96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Заголовок и объек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6">
            <a:extLst>
              <a:ext uri="{FF2B5EF4-FFF2-40B4-BE49-F238E27FC236}">
                <a16:creationId xmlns:a16="http://schemas.microsoft.com/office/drawing/2014/main" id="{2441DD6E-7420-1CA0-6D94-237E534D0D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393" y="3513647"/>
            <a:ext cx="4460670" cy="3349897"/>
          </a:xfrm>
          <a:custGeom>
            <a:avLst/>
            <a:gdLst>
              <a:gd name="connsiteX0" fmla="*/ 1 w 914400"/>
              <a:gd name="connsiteY0" fmla="*/ 349269 h 914400"/>
              <a:gd name="connsiteX1" fmla="*/ 457200 w 914400"/>
              <a:gd name="connsiteY1" fmla="*/ 0 h 914400"/>
              <a:gd name="connsiteX2" fmla="*/ 914399 w 914400"/>
              <a:gd name="connsiteY2" fmla="*/ 349269 h 914400"/>
              <a:gd name="connsiteX3" fmla="*/ 739765 w 914400"/>
              <a:gd name="connsiteY3" fmla="*/ 914398 h 914400"/>
              <a:gd name="connsiteX4" fmla="*/ 174635 w 914400"/>
              <a:gd name="connsiteY4" fmla="*/ 914398 h 914400"/>
              <a:gd name="connsiteX5" fmla="*/ 1 w 914400"/>
              <a:gd name="connsiteY5" fmla="*/ 349269 h 914400"/>
              <a:gd name="connsiteX0" fmla="*/ 282272 w 1196670"/>
              <a:gd name="connsiteY0" fmla="*/ 1104643 h 1669772"/>
              <a:gd name="connsiteX1" fmla="*/ 0 w 1196670"/>
              <a:gd name="connsiteY1" fmla="*/ 0 h 1669772"/>
              <a:gd name="connsiteX2" fmla="*/ 1196670 w 1196670"/>
              <a:gd name="connsiteY2" fmla="*/ 1104643 h 1669772"/>
              <a:gd name="connsiteX3" fmla="*/ 1022036 w 1196670"/>
              <a:gd name="connsiteY3" fmla="*/ 1669772 h 1669772"/>
              <a:gd name="connsiteX4" fmla="*/ 456906 w 1196670"/>
              <a:gd name="connsiteY4" fmla="*/ 1669772 h 1669772"/>
              <a:gd name="connsiteX5" fmla="*/ 282272 w 1196670"/>
              <a:gd name="connsiteY5" fmla="*/ 1104643 h 1669772"/>
              <a:gd name="connsiteX0" fmla="*/ 282272 w 3421025"/>
              <a:gd name="connsiteY0" fmla="*/ 1104643 h 1669772"/>
              <a:gd name="connsiteX1" fmla="*/ 0 w 3421025"/>
              <a:gd name="connsiteY1" fmla="*/ 0 h 1669772"/>
              <a:gd name="connsiteX2" fmla="*/ 3421025 w 3421025"/>
              <a:gd name="connsiteY2" fmla="*/ 15583 h 1669772"/>
              <a:gd name="connsiteX3" fmla="*/ 1022036 w 3421025"/>
              <a:gd name="connsiteY3" fmla="*/ 1669772 h 1669772"/>
              <a:gd name="connsiteX4" fmla="*/ 456906 w 3421025"/>
              <a:gd name="connsiteY4" fmla="*/ 1669772 h 1669772"/>
              <a:gd name="connsiteX5" fmla="*/ 282272 w 3421025"/>
              <a:gd name="connsiteY5" fmla="*/ 1104643 h 1669772"/>
              <a:gd name="connsiteX0" fmla="*/ 282272 w 3421025"/>
              <a:gd name="connsiteY0" fmla="*/ 1089060 h 1654189"/>
              <a:gd name="connsiteX1" fmla="*/ 0 w 3421025"/>
              <a:gd name="connsiteY1" fmla="*/ 4965 h 1654189"/>
              <a:gd name="connsiteX2" fmla="*/ 3421025 w 3421025"/>
              <a:gd name="connsiteY2" fmla="*/ 0 h 1654189"/>
              <a:gd name="connsiteX3" fmla="*/ 1022036 w 3421025"/>
              <a:gd name="connsiteY3" fmla="*/ 1654189 h 1654189"/>
              <a:gd name="connsiteX4" fmla="*/ 456906 w 3421025"/>
              <a:gd name="connsiteY4" fmla="*/ 1654189 h 1654189"/>
              <a:gd name="connsiteX5" fmla="*/ 282272 w 3421025"/>
              <a:gd name="connsiteY5" fmla="*/ 1089060 h 1654189"/>
              <a:gd name="connsiteX0" fmla="*/ 282272 w 3421025"/>
              <a:gd name="connsiteY0" fmla="*/ 1089060 h 3359699"/>
              <a:gd name="connsiteX1" fmla="*/ 0 w 3421025"/>
              <a:gd name="connsiteY1" fmla="*/ 4965 h 3359699"/>
              <a:gd name="connsiteX2" fmla="*/ 3421025 w 3421025"/>
              <a:gd name="connsiteY2" fmla="*/ 0 h 3359699"/>
              <a:gd name="connsiteX3" fmla="*/ 1027173 w 3421025"/>
              <a:gd name="connsiteY3" fmla="*/ 3359699 h 3359699"/>
              <a:gd name="connsiteX4" fmla="*/ 456906 w 3421025"/>
              <a:gd name="connsiteY4" fmla="*/ 1654189 h 3359699"/>
              <a:gd name="connsiteX5" fmla="*/ 282272 w 3421025"/>
              <a:gd name="connsiteY5" fmla="*/ 1089060 h 3359699"/>
              <a:gd name="connsiteX0" fmla="*/ 1351078 w 4489831"/>
              <a:gd name="connsiteY0" fmla="*/ 1089060 h 3359699"/>
              <a:gd name="connsiteX1" fmla="*/ 1068806 w 4489831"/>
              <a:gd name="connsiteY1" fmla="*/ 4965 h 3359699"/>
              <a:gd name="connsiteX2" fmla="*/ 4489831 w 4489831"/>
              <a:gd name="connsiteY2" fmla="*/ 0 h 3359699"/>
              <a:gd name="connsiteX3" fmla="*/ 2095979 w 4489831"/>
              <a:gd name="connsiteY3" fmla="*/ 3359699 h 3359699"/>
              <a:gd name="connsiteX4" fmla="*/ 0 w 4489831"/>
              <a:gd name="connsiteY4" fmla="*/ 3354562 h 3359699"/>
              <a:gd name="connsiteX5" fmla="*/ 1351078 w 4489831"/>
              <a:gd name="connsiteY5" fmla="*/ 1089060 h 3359699"/>
              <a:gd name="connsiteX0" fmla="*/ 20574 w 4489831"/>
              <a:gd name="connsiteY0" fmla="*/ 1515438 h 3359699"/>
              <a:gd name="connsiteX1" fmla="*/ 1068806 w 4489831"/>
              <a:gd name="connsiteY1" fmla="*/ 4965 h 3359699"/>
              <a:gd name="connsiteX2" fmla="*/ 4489831 w 4489831"/>
              <a:gd name="connsiteY2" fmla="*/ 0 h 3359699"/>
              <a:gd name="connsiteX3" fmla="*/ 2095979 w 4489831"/>
              <a:gd name="connsiteY3" fmla="*/ 3359699 h 3359699"/>
              <a:gd name="connsiteX4" fmla="*/ 0 w 4489831"/>
              <a:gd name="connsiteY4" fmla="*/ 3354562 h 3359699"/>
              <a:gd name="connsiteX5" fmla="*/ 20574 w 4489831"/>
              <a:gd name="connsiteY5" fmla="*/ 1515438 h 3359699"/>
              <a:gd name="connsiteX0" fmla="*/ 20574 w 4489831"/>
              <a:gd name="connsiteY0" fmla="*/ 1500027 h 3359699"/>
              <a:gd name="connsiteX1" fmla="*/ 1068806 w 4489831"/>
              <a:gd name="connsiteY1" fmla="*/ 4965 h 3359699"/>
              <a:gd name="connsiteX2" fmla="*/ 4489831 w 4489831"/>
              <a:gd name="connsiteY2" fmla="*/ 0 h 3359699"/>
              <a:gd name="connsiteX3" fmla="*/ 2095979 w 4489831"/>
              <a:gd name="connsiteY3" fmla="*/ 3359699 h 3359699"/>
              <a:gd name="connsiteX4" fmla="*/ 0 w 4489831"/>
              <a:gd name="connsiteY4" fmla="*/ 3354562 h 3359699"/>
              <a:gd name="connsiteX5" fmla="*/ 20574 w 4489831"/>
              <a:gd name="connsiteY5" fmla="*/ 1500027 h 3359699"/>
              <a:gd name="connsiteX0" fmla="*/ 14157 w 4489831"/>
              <a:gd name="connsiteY0" fmla="*/ 1506444 h 3359699"/>
              <a:gd name="connsiteX1" fmla="*/ 1068806 w 4489831"/>
              <a:gd name="connsiteY1" fmla="*/ 4965 h 3359699"/>
              <a:gd name="connsiteX2" fmla="*/ 4489831 w 4489831"/>
              <a:gd name="connsiteY2" fmla="*/ 0 h 3359699"/>
              <a:gd name="connsiteX3" fmla="*/ 2095979 w 4489831"/>
              <a:gd name="connsiteY3" fmla="*/ 3359699 h 3359699"/>
              <a:gd name="connsiteX4" fmla="*/ 0 w 4489831"/>
              <a:gd name="connsiteY4" fmla="*/ 3354562 h 3359699"/>
              <a:gd name="connsiteX5" fmla="*/ 14157 w 4489831"/>
              <a:gd name="connsiteY5" fmla="*/ 1506444 h 3359699"/>
              <a:gd name="connsiteX0" fmla="*/ 0 w 4475674"/>
              <a:gd name="connsiteY0" fmla="*/ 1506444 h 3359699"/>
              <a:gd name="connsiteX1" fmla="*/ 1054649 w 4475674"/>
              <a:gd name="connsiteY1" fmla="*/ 4965 h 3359699"/>
              <a:gd name="connsiteX2" fmla="*/ 4475674 w 4475674"/>
              <a:gd name="connsiteY2" fmla="*/ 0 h 3359699"/>
              <a:gd name="connsiteX3" fmla="*/ 2081822 w 4475674"/>
              <a:gd name="connsiteY3" fmla="*/ 3359699 h 3359699"/>
              <a:gd name="connsiteX4" fmla="*/ 3891 w 4475674"/>
              <a:gd name="connsiteY4" fmla="*/ 3354562 h 3359699"/>
              <a:gd name="connsiteX5" fmla="*/ 0 w 4475674"/>
              <a:gd name="connsiteY5" fmla="*/ 1506444 h 3359699"/>
              <a:gd name="connsiteX0" fmla="*/ 0 w 4475674"/>
              <a:gd name="connsiteY0" fmla="*/ 1506444 h 3354562"/>
              <a:gd name="connsiteX1" fmla="*/ 1054649 w 4475674"/>
              <a:gd name="connsiteY1" fmla="*/ 4965 h 3354562"/>
              <a:gd name="connsiteX2" fmla="*/ 4475674 w 4475674"/>
              <a:gd name="connsiteY2" fmla="*/ 0 h 3354562"/>
              <a:gd name="connsiteX3" fmla="*/ 2087838 w 4475674"/>
              <a:gd name="connsiteY3" fmla="*/ 3353683 h 3354562"/>
              <a:gd name="connsiteX4" fmla="*/ 3891 w 4475674"/>
              <a:gd name="connsiteY4" fmla="*/ 3354562 h 3354562"/>
              <a:gd name="connsiteX5" fmla="*/ 0 w 4475674"/>
              <a:gd name="connsiteY5" fmla="*/ 1506444 h 3354562"/>
              <a:gd name="connsiteX0" fmla="*/ 0 w 4475674"/>
              <a:gd name="connsiteY0" fmla="*/ 1506444 h 3354562"/>
              <a:gd name="connsiteX1" fmla="*/ 1021730 w 4475674"/>
              <a:gd name="connsiteY1" fmla="*/ 4965 h 3354562"/>
              <a:gd name="connsiteX2" fmla="*/ 4475674 w 4475674"/>
              <a:gd name="connsiteY2" fmla="*/ 0 h 3354562"/>
              <a:gd name="connsiteX3" fmla="*/ 2087838 w 4475674"/>
              <a:gd name="connsiteY3" fmla="*/ 3353683 h 3354562"/>
              <a:gd name="connsiteX4" fmla="*/ 3891 w 4475674"/>
              <a:gd name="connsiteY4" fmla="*/ 3354562 h 3354562"/>
              <a:gd name="connsiteX5" fmla="*/ 0 w 4475674"/>
              <a:gd name="connsiteY5" fmla="*/ 1506444 h 3354562"/>
              <a:gd name="connsiteX0" fmla="*/ 0 w 4479331"/>
              <a:gd name="connsiteY0" fmla="*/ 1455238 h 3354562"/>
              <a:gd name="connsiteX1" fmla="*/ 1025387 w 4479331"/>
              <a:gd name="connsiteY1" fmla="*/ 4965 h 3354562"/>
              <a:gd name="connsiteX2" fmla="*/ 4479331 w 4479331"/>
              <a:gd name="connsiteY2" fmla="*/ 0 h 3354562"/>
              <a:gd name="connsiteX3" fmla="*/ 2091495 w 4479331"/>
              <a:gd name="connsiteY3" fmla="*/ 3353683 h 3354562"/>
              <a:gd name="connsiteX4" fmla="*/ 7548 w 4479331"/>
              <a:gd name="connsiteY4" fmla="*/ 3354562 h 3354562"/>
              <a:gd name="connsiteX5" fmla="*/ 0 w 4479331"/>
              <a:gd name="connsiteY5" fmla="*/ 1455238 h 3354562"/>
              <a:gd name="connsiteX0" fmla="*/ 0 w 4460670"/>
              <a:gd name="connsiteY0" fmla="*/ 1450573 h 3349897"/>
              <a:gd name="connsiteX1" fmla="*/ 1025387 w 4460670"/>
              <a:gd name="connsiteY1" fmla="*/ 300 h 3349897"/>
              <a:gd name="connsiteX2" fmla="*/ 4460670 w 4460670"/>
              <a:gd name="connsiteY2" fmla="*/ 0 h 3349897"/>
              <a:gd name="connsiteX3" fmla="*/ 2091495 w 4460670"/>
              <a:gd name="connsiteY3" fmla="*/ 3349018 h 3349897"/>
              <a:gd name="connsiteX4" fmla="*/ 7548 w 4460670"/>
              <a:gd name="connsiteY4" fmla="*/ 3349897 h 3349897"/>
              <a:gd name="connsiteX5" fmla="*/ 0 w 4460670"/>
              <a:gd name="connsiteY5" fmla="*/ 1450573 h 3349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60670" h="3349897">
                <a:moveTo>
                  <a:pt x="0" y="1450573"/>
                </a:moveTo>
                <a:lnTo>
                  <a:pt x="1025387" y="300"/>
                </a:lnTo>
                <a:lnTo>
                  <a:pt x="4460670" y="0"/>
                </a:lnTo>
                <a:lnTo>
                  <a:pt x="2091495" y="3349018"/>
                </a:lnTo>
                <a:lnTo>
                  <a:pt x="7548" y="3349897"/>
                </a:lnTo>
                <a:lnTo>
                  <a:pt x="0" y="1450573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7" name="Рисунок 8">
            <a:extLst>
              <a:ext uri="{FF2B5EF4-FFF2-40B4-BE49-F238E27FC236}">
                <a16:creationId xmlns:a16="http://schemas.microsoft.com/office/drawing/2014/main" id="{49260489-E4C3-288C-9DE3-DE43857E28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81183" y="2456"/>
            <a:ext cx="5858544" cy="3399507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057702"/>
              <a:gd name="connsiteY0" fmla="*/ 0 h 2674962"/>
              <a:gd name="connsiteX1" fmla="*/ 1057702 w 1057702"/>
              <a:gd name="connsiteY1" fmla="*/ 1760562 h 2674962"/>
              <a:gd name="connsiteX2" fmla="*/ 1057702 w 1057702"/>
              <a:gd name="connsiteY2" fmla="*/ 2674962 h 2674962"/>
              <a:gd name="connsiteX3" fmla="*/ 143302 w 1057702"/>
              <a:gd name="connsiteY3" fmla="*/ 2674962 h 2674962"/>
              <a:gd name="connsiteX4" fmla="*/ 0 w 1057702"/>
              <a:gd name="connsiteY4" fmla="*/ 0 h 2674962"/>
              <a:gd name="connsiteX0" fmla="*/ 0 w 3452884"/>
              <a:gd name="connsiteY0" fmla="*/ 0 h 2674962"/>
              <a:gd name="connsiteX1" fmla="*/ 3452884 w 3452884"/>
              <a:gd name="connsiteY1" fmla="*/ 27296 h 2674962"/>
              <a:gd name="connsiteX2" fmla="*/ 1057702 w 3452884"/>
              <a:gd name="connsiteY2" fmla="*/ 2674962 h 2674962"/>
              <a:gd name="connsiteX3" fmla="*/ 143302 w 3452884"/>
              <a:gd name="connsiteY3" fmla="*/ 2674962 h 2674962"/>
              <a:gd name="connsiteX4" fmla="*/ 0 w 3452884"/>
              <a:gd name="connsiteY4" fmla="*/ 0 h 2674962"/>
              <a:gd name="connsiteX0" fmla="*/ 0 w 3459708"/>
              <a:gd name="connsiteY0" fmla="*/ 0 h 2647667"/>
              <a:gd name="connsiteX1" fmla="*/ 3459708 w 3459708"/>
              <a:gd name="connsiteY1" fmla="*/ 1 h 2647667"/>
              <a:gd name="connsiteX2" fmla="*/ 1064526 w 3459708"/>
              <a:gd name="connsiteY2" fmla="*/ 2647667 h 2647667"/>
              <a:gd name="connsiteX3" fmla="*/ 150126 w 3459708"/>
              <a:gd name="connsiteY3" fmla="*/ 2647667 h 2647667"/>
              <a:gd name="connsiteX4" fmla="*/ 0 w 3459708"/>
              <a:gd name="connsiteY4" fmla="*/ 0 h 2647667"/>
              <a:gd name="connsiteX0" fmla="*/ 0 w 3459708"/>
              <a:gd name="connsiteY0" fmla="*/ 0 h 3405118"/>
              <a:gd name="connsiteX1" fmla="*/ 3459708 w 3459708"/>
              <a:gd name="connsiteY1" fmla="*/ 1 h 3405118"/>
              <a:gd name="connsiteX2" fmla="*/ 1044054 w 3459708"/>
              <a:gd name="connsiteY2" fmla="*/ 3405118 h 3405118"/>
              <a:gd name="connsiteX3" fmla="*/ 150126 w 3459708"/>
              <a:gd name="connsiteY3" fmla="*/ 2647667 h 3405118"/>
              <a:gd name="connsiteX4" fmla="*/ 0 w 3459708"/>
              <a:gd name="connsiteY4" fmla="*/ 0 h 3405118"/>
              <a:gd name="connsiteX0" fmla="*/ 2408830 w 5868538"/>
              <a:gd name="connsiteY0" fmla="*/ 0 h 3405118"/>
              <a:gd name="connsiteX1" fmla="*/ 5868538 w 5868538"/>
              <a:gd name="connsiteY1" fmla="*/ 1 h 3405118"/>
              <a:gd name="connsiteX2" fmla="*/ 3452884 w 5868538"/>
              <a:gd name="connsiteY2" fmla="*/ 3405118 h 3405118"/>
              <a:gd name="connsiteX3" fmla="*/ 0 w 5868538"/>
              <a:gd name="connsiteY3" fmla="*/ 3398294 h 3405118"/>
              <a:gd name="connsiteX4" fmla="*/ 2408830 w 5868538"/>
              <a:gd name="connsiteY4" fmla="*/ 0 h 3405118"/>
              <a:gd name="connsiteX0" fmla="*/ 2398836 w 5858544"/>
              <a:gd name="connsiteY0" fmla="*/ 0 h 3405118"/>
              <a:gd name="connsiteX1" fmla="*/ 5858544 w 5858544"/>
              <a:gd name="connsiteY1" fmla="*/ 1 h 3405118"/>
              <a:gd name="connsiteX2" fmla="*/ 3442890 w 5858544"/>
              <a:gd name="connsiteY2" fmla="*/ 3405118 h 3405118"/>
              <a:gd name="connsiteX3" fmla="*/ 0 w 5858544"/>
              <a:gd name="connsiteY3" fmla="*/ 3398294 h 3405118"/>
              <a:gd name="connsiteX4" fmla="*/ 2398836 w 5858544"/>
              <a:gd name="connsiteY4" fmla="*/ 0 h 3405118"/>
              <a:gd name="connsiteX0" fmla="*/ 2404446 w 5858544"/>
              <a:gd name="connsiteY0" fmla="*/ 5609 h 3405117"/>
              <a:gd name="connsiteX1" fmla="*/ 5858544 w 5858544"/>
              <a:gd name="connsiteY1" fmla="*/ 0 h 3405117"/>
              <a:gd name="connsiteX2" fmla="*/ 3442890 w 5858544"/>
              <a:gd name="connsiteY2" fmla="*/ 3405117 h 3405117"/>
              <a:gd name="connsiteX3" fmla="*/ 0 w 5858544"/>
              <a:gd name="connsiteY3" fmla="*/ 3398293 h 3405117"/>
              <a:gd name="connsiteX4" fmla="*/ 2404446 w 5858544"/>
              <a:gd name="connsiteY4" fmla="*/ 5609 h 3405117"/>
              <a:gd name="connsiteX0" fmla="*/ 2404446 w 5858544"/>
              <a:gd name="connsiteY0" fmla="*/ 5609 h 3399507"/>
              <a:gd name="connsiteX1" fmla="*/ 5858544 w 5858544"/>
              <a:gd name="connsiteY1" fmla="*/ 0 h 3399507"/>
              <a:gd name="connsiteX2" fmla="*/ 3442890 w 5858544"/>
              <a:gd name="connsiteY2" fmla="*/ 3399507 h 3399507"/>
              <a:gd name="connsiteX3" fmla="*/ 0 w 5858544"/>
              <a:gd name="connsiteY3" fmla="*/ 3398293 h 3399507"/>
              <a:gd name="connsiteX4" fmla="*/ 2404446 w 5858544"/>
              <a:gd name="connsiteY4" fmla="*/ 5609 h 3399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8544" h="3399507">
                <a:moveTo>
                  <a:pt x="2404446" y="5609"/>
                </a:moveTo>
                <a:lnTo>
                  <a:pt x="5858544" y="0"/>
                </a:lnTo>
                <a:lnTo>
                  <a:pt x="3442890" y="3399507"/>
                </a:lnTo>
                <a:lnTo>
                  <a:pt x="0" y="3398293"/>
                </a:lnTo>
                <a:lnTo>
                  <a:pt x="2404446" y="5609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Рисунок 10">
            <a:extLst>
              <a:ext uri="{FF2B5EF4-FFF2-40B4-BE49-F238E27FC236}">
                <a16:creationId xmlns:a16="http://schemas.microsoft.com/office/drawing/2014/main" id="{546E9CF3-805D-7AEC-0A00-BBEE482791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930" y="0"/>
            <a:ext cx="3374078" cy="3415067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664208"/>
              <a:gd name="connsiteY0" fmla="*/ 0 h 2478024"/>
              <a:gd name="connsiteX1" fmla="*/ 1664208 w 1664208"/>
              <a:gd name="connsiteY1" fmla="*/ 1563624 h 2478024"/>
              <a:gd name="connsiteX2" fmla="*/ 1664208 w 1664208"/>
              <a:gd name="connsiteY2" fmla="*/ 2478024 h 2478024"/>
              <a:gd name="connsiteX3" fmla="*/ 749808 w 1664208"/>
              <a:gd name="connsiteY3" fmla="*/ 2478024 h 2478024"/>
              <a:gd name="connsiteX4" fmla="*/ 0 w 1664208"/>
              <a:gd name="connsiteY4" fmla="*/ 0 h 2478024"/>
              <a:gd name="connsiteX0" fmla="*/ 9144 w 1673352"/>
              <a:gd name="connsiteY0" fmla="*/ 0 h 3429000"/>
              <a:gd name="connsiteX1" fmla="*/ 1673352 w 1673352"/>
              <a:gd name="connsiteY1" fmla="*/ 1563624 h 3429000"/>
              <a:gd name="connsiteX2" fmla="*/ 1673352 w 1673352"/>
              <a:gd name="connsiteY2" fmla="*/ 2478024 h 3429000"/>
              <a:gd name="connsiteX3" fmla="*/ 0 w 1673352"/>
              <a:gd name="connsiteY3" fmla="*/ 3429000 h 3429000"/>
              <a:gd name="connsiteX4" fmla="*/ 9144 w 1673352"/>
              <a:gd name="connsiteY4" fmla="*/ 0 h 3429000"/>
              <a:gd name="connsiteX0" fmla="*/ 9144 w 1673352"/>
              <a:gd name="connsiteY0" fmla="*/ 0 h 3429000"/>
              <a:gd name="connsiteX1" fmla="*/ 1673352 w 1673352"/>
              <a:gd name="connsiteY1" fmla="*/ 1563624 h 3429000"/>
              <a:gd name="connsiteX2" fmla="*/ 981977 w 1673352"/>
              <a:gd name="connsiteY2" fmla="*/ 3425877 h 3429000"/>
              <a:gd name="connsiteX3" fmla="*/ 0 w 1673352"/>
              <a:gd name="connsiteY3" fmla="*/ 3429000 h 3429000"/>
              <a:gd name="connsiteX4" fmla="*/ 9144 w 1673352"/>
              <a:gd name="connsiteY4" fmla="*/ 0 h 3429000"/>
              <a:gd name="connsiteX0" fmla="*/ 9144 w 3379489"/>
              <a:gd name="connsiteY0" fmla="*/ 0 h 3429000"/>
              <a:gd name="connsiteX1" fmla="*/ 3379489 w 3379489"/>
              <a:gd name="connsiteY1" fmla="*/ 24755 h 3429000"/>
              <a:gd name="connsiteX2" fmla="*/ 981977 w 3379489"/>
              <a:gd name="connsiteY2" fmla="*/ 3425877 h 3429000"/>
              <a:gd name="connsiteX3" fmla="*/ 0 w 3379489"/>
              <a:gd name="connsiteY3" fmla="*/ 3429000 h 3429000"/>
              <a:gd name="connsiteX4" fmla="*/ 9144 w 3379489"/>
              <a:gd name="connsiteY4" fmla="*/ 0 h 3429000"/>
              <a:gd name="connsiteX0" fmla="*/ 9144 w 3379489"/>
              <a:gd name="connsiteY0" fmla="*/ 8699 h 3404245"/>
              <a:gd name="connsiteX1" fmla="*/ 3379489 w 3379489"/>
              <a:gd name="connsiteY1" fmla="*/ 0 h 3404245"/>
              <a:gd name="connsiteX2" fmla="*/ 981977 w 3379489"/>
              <a:gd name="connsiteY2" fmla="*/ 3401122 h 3404245"/>
              <a:gd name="connsiteX3" fmla="*/ 0 w 3379489"/>
              <a:gd name="connsiteY3" fmla="*/ 3404245 h 3404245"/>
              <a:gd name="connsiteX4" fmla="*/ 9144 w 3379489"/>
              <a:gd name="connsiteY4" fmla="*/ 8699 h 3404245"/>
              <a:gd name="connsiteX0" fmla="*/ 3733 w 3374078"/>
              <a:gd name="connsiteY0" fmla="*/ 8699 h 3415067"/>
              <a:gd name="connsiteX1" fmla="*/ 3374078 w 3374078"/>
              <a:gd name="connsiteY1" fmla="*/ 0 h 3415067"/>
              <a:gd name="connsiteX2" fmla="*/ 976566 w 3374078"/>
              <a:gd name="connsiteY2" fmla="*/ 3401122 h 3415067"/>
              <a:gd name="connsiteX3" fmla="*/ 0 w 3374078"/>
              <a:gd name="connsiteY3" fmla="*/ 3415067 h 3415067"/>
              <a:gd name="connsiteX4" fmla="*/ 3733 w 3374078"/>
              <a:gd name="connsiteY4" fmla="*/ 8699 h 3415067"/>
              <a:gd name="connsiteX0" fmla="*/ 9143 w 3374078"/>
              <a:gd name="connsiteY0" fmla="*/ 14110 h 3415067"/>
              <a:gd name="connsiteX1" fmla="*/ 3374078 w 3374078"/>
              <a:gd name="connsiteY1" fmla="*/ 0 h 3415067"/>
              <a:gd name="connsiteX2" fmla="*/ 976566 w 3374078"/>
              <a:gd name="connsiteY2" fmla="*/ 3401122 h 3415067"/>
              <a:gd name="connsiteX3" fmla="*/ 0 w 3374078"/>
              <a:gd name="connsiteY3" fmla="*/ 3415067 h 3415067"/>
              <a:gd name="connsiteX4" fmla="*/ 9143 w 3374078"/>
              <a:gd name="connsiteY4" fmla="*/ 14110 h 3415067"/>
              <a:gd name="connsiteX0" fmla="*/ 9143 w 3374078"/>
              <a:gd name="connsiteY0" fmla="*/ 3289 h 3415067"/>
              <a:gd name="connsiteX1" fmla="*/ 3374078 w 3374078"/>
              <a:gd name="connsiteY1" fmla="*/ 0 h 3415067"/>
              <a:gd name="connsiteX2" fmla="*/ 976566 w 3374078"/>
              <a:gd name="connsiteY2" fmla="*/ 3401122 h 3415067"/>
              <a:gd name="connsiteX3" fmla="*/ 0 w 3374078"/>
              <a:gd name="connsiteY3" fmla="*/ 3415067 h 3415067"/>
              <a:gd name="connsiteX4" fmla="*/ 9143 w 3374078"/>
              <a:gd name="connsiteY4" fmla="*/ 3289 h 341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4078" h="3415067">
                <a:moveTo>
                  <a:pt x="9143" y="3289"/>
                </a:moveTo>
                <a:lnTo>
                  <a:pt x="3374078" y="0"/>
                </a:lnTo>
                <a:lnTo>
                  <a:pt x="976566" y="3401122"/>
                </a:lnTo>
                <a:lnTo>
                  <a:pt x="0" y="3415067"/>
                </a:lnTo>
                <a:cubicBezTo>
                  <a:pt x="1244" y="2279611"/>
                  <a:pt x="7899" y="1138745"/>
                  <a:pt x="9143" y="328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9" name="Рисунок 12">
            <a:extLst>
              <a:ext uri="{FF2B5EF4-FFF2-40B4-BE49-F238E27FC236}">
                <a16:creationId xmlns:a16="http://schemas.microsoft.com/office/drawing/2014/main" id="{5738DF5B-E54A-9446-883A-031231B42B7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693" y="3507369"/>
            <a:ext cx="892757" cy="1252104"/>
          </a:xfrm>
          <a:custGeom>
            <a:avLst/>
            <a:gdLst>
              <a:gd name="connsiteX0" fmla="*/ 0 w 914400"/>
              <a:gd name="connsiteY0" fmla="*/ 914400 h 914400"/>
              <a:gd name="connsiteX1" fmla="*/ 4572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0" fmla="*/ 135082 w 1049482"/>
              <a:gd name="connsiteY0" fmla="*/ 1366404 h 1366404"/>
              <a:gd name="connsiteX1" fmla="*/ 0 w 1049482"/>
              <a:gd name="connsiteY1" fmla="*/ 0 h 1366404"/>
              <a:gd name="connsiteX2" fmla="*/ 1049482 w 1049482"/>
              <a:gd name="connsiteY2" fmla="*/ 1366404 h 1366404"/>
              <a:gd name="connsiteX3" fmla="*/ 135082 w 1049482"/>
              <a:gd name="connsiteY3" fmla="*/ 1366404 h 1366404"/>
              <a:gd name="connsiteX0" fmla="*/ 0 w 1049482"/>
              <a:gd name="connsiteY0" fmla="*/ 1246908 h 1366404"/>
              <a:gd name="connsiteX1" fmla="*/ 0 w 1049482"/>
              <a:gd name="connsiteY1" fmla="*/ 0 h 1366404"/>
              <a:gd name="connsiteX2" fmla="*/ 1049482 w 1049482"/>
              <a:gd name="connsiteY2" fmla="*/ 1366404 h 1366404"/>
              <a:gd name="connsiteX3" fmla="*/ 0 w 1049482"/>
              <a:gd name="connsiteY3" fmla="*/ 1246908 h 1366404"/>
              <a:gd name="connsiteX0" fmla="*/ 0 w 888423"/>
              <a:gd name="connsiteY0" fmla="*/ 1252104 h 1252104"/>
              <a:gd name="connsiteX1" fmla="*/ 0 w 888423"/>
              <a:gd name="connsiteY1" fmla="*/ 5196 h 1252104"/>
              <a:gd name="connsiteX2" fmla="*/ 888423 w 888423"/>
              <a:gd name="connsiteY2" fmla="*/ 0 h 1252104"/>
              <a:gd name="connsiteX3" fmla="*/ 0 w 888423"/>
              <a:gd name="connsiteY3" fmla="*/ 1252104 h 1252104"/>
              <a:gd name="connsiteX0" fmla="*/ 4334 w 892757"/>
              <a:gd name="connsiteY0" fmla="*/ 1252104 h 1252104"/>
              <a:gd name="connsiteX1" fmla="*/ 0 w 892757"/>
              <a:gd name="connsiteY1" fmla="*/ 5196 h 1252104"/>
              <a:gd name="connsiteX2" fmla="*/ 892757 w 892757"/>
              <a:gd name="connsiteY2" fmla="*/ 0 h 1252104"/>
              <a:gd name="connsiteX3" fmla="*/ 4334 w 892757"/>
              <a:gd name="connsiteY3" fmla="*/ 1252104 h 125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2757" h="1252104">
                <a:moveTo>
                  <a:pt x="4334" y="1252104"/>
                </a:moveTo>
                <a:cubicBezTo>
                  <a:pt x="2889" y="836468"/>
                  <a:pt x="1445" y="420832"/>
                  <a:pt x="0" y="5196"/>
                </a:cubicBezTo>
                <a:lnTo>
                  <a:pt x="892757" y="0"/>
                </a:lnTo>
                <a:lnTo>
                  <a:pt x="4334" y="1252104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0" name="Прямоугольник 11">
            <a:extLst>
              <a:ext uri="{FF2B5EF4-FFF2-40B4-BE49-F238E27FC236}">
                <a16:creationId xmlns:a16="http://schemas.microsoft.com/office/drawing/2014/main" id="{526117FB-842A-E7A8-D4E0-5CD34C6FE690}"/>
              </a:ext>
            </a:extLst>
          </p:cNvPr>
          <p:cNvSpPr/>
          <p:nvPr/>
        </p:nvSpPr>
        <p:spPr>
          <a:xfrm>
            <a:off x="3557639" y="-3997"/>
            <a:ext cx="8634362" cy="686793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2136582"/>
              <a:gd name="connsiteY0" fmla="*/ 9919854 h 10834254"/>
              <a:gd name="connsiteX1" fmla="*/ 12136582 w 12136582"/>
              <a:gd name="connsiteY1" fmla="*/ 0 h 10834254"/>
              <a:gd name="connsiteX2" fmla="*/ 914400 w 12136582"/>
              <a:gd name="connsiteY2" fmla="*/ 10834254 h 10834254"/>
              <a:gd name="connsiteX3" fmla="*/ 0 w 12136582"/>
              <a:gd name="connsiteY3" fmla="*/ 10834254 h 10834254"/>
              <a:gd name="connsiteX4" fmla="*/ 0 w 12136582"/>
              <a:gd name="connsiteY4" fmla="*/ 9919854 h 10834254"/>
              <a:gd name="connsiteX0" fmla="*/ 0 w 12136582"/>
              <a:gd name="connsiteY0" fmla="*/ 9919854 h 11360727"/>
              <a:gd name="connsiteX1" fmla="*/ 12136582 w 12136582"/>
              <a:gd name="connsiteY1" fmla="*/ 0 h 11360727"/>
              <a:gd name="connsiteX2" fmla="*/ 12108873 w 12136582"/>
              <a:gd name="connsiteY2" fmla="*/ 11360727 h 11360727"/>
              <a:gd name="connsiteX3" fmla="*/ 0 w 12136582"/>
              <a:gd name="connsiteY3" fmla="*/ 10834254 h 11360727"/>
              <a:gd name="connsiteX4" fmla="*/ 0 w 12136582"/>
              <a:gd name="connsiteY4" fmla="*/ 9919854 h 11360727"/>
              <a:gd name="connsiteX0" fmla="*/ 2078182 w 14214764"/>
              <a:gd name="connsiteY0" fmla="*/ 9919854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2078182 w 14214764"/>
              <a:gd name="connsiteY4" fmla="*/ 9919854 h 11360727"/>
              <a:gd name="connsiteX0" fmla="*/ 7841673 w 14214764"/>
              <a:gd name="connsiteY0" fmla="*/ 83126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841673 w 14214764"/>
              <a:gd name="connsiteY4" fmla="*/ 83126 h 11360727"/>
              <a:gd name="connsiteX0" fmla="*/ 7793547 w 14214764"/>
              <a:gd name="connsiteY0" fmla="*/ 10937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793547 w 14214764"/>
              <a:gd name="connsiteY4" fmla="*/ 10937 h 11360727"/>
              <a:gd name="connsiteX0" fmla="*/ 7817610 w 14238827"/>
              <a:gd name="connsiteY0" fmla="*/ 10937 h 11360727"/>
              <a:gd name="connsiteX1" fmla="*/ 14238827 w 14238827"/>
              <a:gd name="connsiteY1" fmla="*/ 0 h 11360727"/>
              <a:gd name="connsiteX2" fmla="*/ 14211118 w 14238827"/>
              <a:gd name="connsiteY2" fmla="*/ 11360727 h 11360727"/>
              <a:gd name="connsiteX3" fmla="*/ 0 w 14238827"/>
              <a:gd name="connsiteY3" fmla="*/ 11308955 h 11360727"/>
              <a:gd name="connsiteX4" fmla="*/ 7817610 w 14238827"/>
              <a:gd name="connsiteY4" fmla="*/ 10937 h 11360727"/>
              <a:gd name="connsiteX0" fmla="*/ 7817610 w 14238827"/>
              <a:gd name="connsiteY0" fmla="*/ 10937 h 11336664"/>
              <a:gd name="connsiteX1" fmla="*/ 14238827 w 14238827"/>
              <a:gd name="connsiteY1" fmla="*/ 0 h 11336664"/>
              <a:gd name="connsiteX2" fmla="*/ 14211118 w 14238827"/>
              <a:gd name="connsiteY2" fmla="*/ 11336664 h 11336664"/>
              <a:gd name="connsiteX3" fmla="*/ 0 w 14238827"/>
              <a:gd name="connsiteY3" fmla="*/ 11308955 h 11336664"/>
              <a:gd name="connsiteX4" fmla="*/ 7817610 w 14238827"/>
              <a:gd name="connsiteY4" fmla="*/ 10937 h 11336664"/>
              <a:gd name="connsiteX0" fmla="*/ 7817610 w 14211505"/>
              <a:gd name="connsiteY0" fmla="*/ 0 h 11325727"/>
              <a:gd name="connsiteX1" fmla="*/ 14070385 w 14211505"/>
              <a:gd name="connsiteY1" fmla="*/ 205631 h 11325727"/>
              <a:gd name="connsiteX2" fmla="*/ 14211118 w 14211505"/>
              <a:gd name="connsiteY2" fmla="*/ 11325727 h 11325727"/>
              <a:gd name="connsiteX3" fmla="*/ 0 w 14211505"/>
              <a:gd name="connsiteY3" fmla="*/ 11298018 h 11325727"/>
              <a:gd name="connsiteX4" fmla="*/ 7817610 w 14211505"/>
              <a:gd name="connsiteY4" fmla="*/ 0 h 11325727"/>
              <a:gd name="connsiteX0" fmla="*/ 7817610 w 14238827"/>
              <a:gd name="connsiteY0" fmla="*/ 0 h 11325727"/>
              <a:gd name="connsiteX1" fmla="*/ 14238827 w 14238827"/>
              <a:gd name="connsiteY1" fmla="*/ 13126 h 11325727"/>
              <a:gd name="connsiteX2" fmla="*/ 14211118 w 14238827"/>
              <a:gd name="connsiteY2" fmla="*/ 11325727 h 11325727"/>
              <a:gd name="connsiteX3" fmla="*/ 0 w 14238827"/>
              <a:gd name="connsiteY3" fmla="*/ 11298018 h 11325727"/>
              <a:gd name="connsiteX4" fmla="*/ 7817610 w 14238827"/>
              <a:gd name="connsiteY4" fmla="*/ 0 h 1132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8827" h="11325727">
                <a:moveTo>
                  <a:pt x="7817610" y="0"/>
                </a:moveTo>
                <a:lnTo>
                  <a:pt x="14238827" y="13126"/>
                </a:lnTo>
                <a:cubicBezTo>
                  <a:pt x="14229591" y="3800035"/>
                  <a:pt x="14220354" y="7538818"/>
                  <a:pt x="14211118" y="11325727"/>
                </a:cubicBezTo>
                <a:lnTo>
                  <a:pt x="0" y="11298018"/>
                </a:lnTo>
                <a:lnTo>
                  <a:pt x="781761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61709A39-CBDD-BA38-96EA-007892A6B4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5759" y="3580327"/>
            <a:ext cx="5201253" cy="1885162"/>
          </a:xfrm>
        </p:spPr>
        <p:txBody>
          <a:bodyPr anchor="t">
            <a:normAutofit/>
          </a:bodyPr>
          <a:lstStyle>
            <a:lvl1pPr algn="ctr" defTabSz="9144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1223450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одежда, человек, Человеческое лицо, небо&#10;&#10;Автоматически созданное описание">
            <a:extLst>
              <a:ext uri="{FF2B5EF4-FFF2-40B4-BE49-F238E27FC236}">
                <a16:creationId xmlns:a16="http://schemas.microsoft.com/office/drawing/2014/main" id="{19134C1B-044B-EF5B-D2F2-032C4CC27E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8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дицинское оборудование, человек, очки, здравоохранение&#10;&#10;Автоматически созданное описание">
            <a:extLst>
              <a:ext uri="{FF2B5EF4-FFF2-40B4-BE49-F238E27FC236}">
                <a16:creationId xmlns:a16="http://schemas.microsoft.com/office/drawing/2014/main" id="{3B3F6266-138F-8098-6412-EE3338F217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1"/>
            <a:ext cx="12191999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4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>
            <a:extLst>
              <a:ext uri="{FF2B5EF4-FFF2-40B4-BE49-F238E27FC236}">
                <a16:creationId xmlns:a16="http://schemas.microsoft.com/office/drawing/2014/main" id="{31695139-D6FE-EFFB-E1F4-41D046547DB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1336174"/>
            <a:ext cx="8317322" cy="2576082"/>
            <a:chOff x="0" y="2204242"/>
            <a:chExt cx="13716584" cy="4247345"/>
          </a:xfrm>
        </p:grpSpPr>
        <p:sp>
          <p:nvSpPr>
            <p:cNvPr id="3" name="Прямоугольник 4">
              <a:extLst>
                <a:ext uri="{FF2B5EF4-FFF2-40B4-BE49-F238E27FC236}">
                  <a16:creationId xmlns:a16="http://schemas.microsoft.com/office/drawing/2014/main" id="{275737C3-0D40-4CBE-9115-A4187BD0B226}"/>
                </a:ext>
              </a:extLst>
            </p:cNvPr>
            <p:cNvSpPr/>
            <p:nvPr userDrawn="1"/>
          </p:nvSpPr>
          <p:spPr>
            <a:xfrm>
              <a:off x="3273564" y="2204242"/>
              <a:ext cx="10443020" cy="4247345"/>
            </a:xfrm>
            <a:custGeom>
              <a:avLst/>
              <a:gdLst>
                <a:gd name="connsiteX0" fmla="*/ 0 w 8928847"/>
                <a:gd name="connsiteY0" fmla="*/ 0 h 2077756"/>
                <a:gd name="connsiteX1" fmla="*/ 8928847 w 8928847"/>
                <a:gd name="connsiteY1" fmla="*/ 0 h 2077756"/>
                <a:gd name="connsiteX2" fmla="*/ 8928847 w 8928847"/>
                <a:gd name="connsiteY2" fmla="*/ 2077756 h 2077756"/>
                <a:gd name="connsiteX3" fmla="*/ 0 w 8928847"/>
                <a:gd name="connsiteY3" fmla="*/ 2077756 h 2077756"/>
                <a:gd name="connsiteX4" fmla="*/ 0 w 8928847"/>
                <a:gd name="connsiteY4" fmla="*/ 0 h 2077756"/>
                <a:gd name="connsiteX0" fmla="*/ 0 w 10351247"/>
                <a:gd name="connsiteY0" fmla="*/ 25400 h 2103156"/>
                <a:gd name="connsiteX1" fmla="*/ 10351247 w 10351247"/>
                <a:gd name="connsiteY1" fmla="*/ 0 h 2103156"/>
                <a:gd name="connsiteX2" fmla="*/ 8928847 w 10351247"/>
                <a:gd name="connsiteY2" fmla="*/ 2103156 h 2103156"/>
                <a:gd name="connsiteX3" fmla="*/ 0 w 10351247"/>
                <a:gd name="connsiteY3" fmla="*/ 2103156 h 2103156"/>
                <a:gd name="connsiteX4" fmla="*/ 0 w 10351247"/>
                <a:gd name="connsiteY4" fmla="*/ 25400 h 2103156"/>
                <a:gd name="connsiteX0" fmla="*/ 0 w 10351247"/>
                <a:gd name="connsiteY0" fmla="*/ 25400 h 2115856"/>
                <a:gd name="connsiteX1" fmla="*/ 10351247 w 10351247"/>
                <a:gd name="connsiteY1" fmla="*/ 0 h 2115856"/>
                <a:gd name="connsiteX2" fmla="*/ 8839947 w 10351247"/>
                <a:gd name="connsiteY2" fmla="*/ 2115856 h 2115856"/>
                <a:gd name="connsiteX3" fmla="*/ 0 w 10351247"/>
                <a:gd name="connsiteY3" fmla="*/ 2103156 h 2115856"/>
                <a:gd name="connsiteX4" fmla="*/ 0 w 10351247"/>
                <a:gd name="connsiteY4" fmla="*/ 25400 h 2115856"/>
                <a:gd name="connsiteX0" fmla="*/ 0 w 10335617"/>
                <a:gd name="connsiteY0" fmla="*/ 17584 h 2108040"/>
                <a:gd name="connsiteX1" fmla="*/ 10335617 w 10335617"/>
                <a:gd name="connsiteY1" fmla="*/ 0 h 2108040"/>
                <a:gd name="connsiteX2" fmla="*/ 8839947 w 10335617"/>
                <a:gd name="connsiteY2" fmla="*/ 2108040 h 2108040"/>
                <a:gd name="connsiteX3" fmla="*/ 0 w 10335617"/>
                <a:gd name="connsiteY3" fmla="*/ 2095340 h 2108040"/>
                <a:gd name="connsiteX4" fmla="*/ 0 w 10335617"/>
                <a:gd name="connsiteY4" fmla="*/ 17584 h 2108040"/>
                <a:gd name="connsiteX0" fmla="*/ 0 w 10312171"/>
                <a:gd name="connsiteY0" fmla="*/ 17584 h 2108040"/>
                <a:gd name="connsiteX1" fmla="*/ 10312171 w 10312171"/>
                <a:gd name="connsiteY1" fmla="*/ 0 h 2108040"/>
                <a:gd name="connsiteX2" fmla="*/ 8839947 w 10312171"/>
                <a:gd name="connsiteY2" fmla="*/ 2108040 h 2108040"/>
                <a:gd name="connsiteX3" fmla="*/ 0 w 10312171"/>
                <a:gd name="connsiteY3" fmla="*/ 2095340 h 2108040"/>
                <a:gd name="connsiteX4" fmla="*/ 0 w 10312171"/>
                <a:gd name="connsiteY4" fmla="*/ 17584 h 2108040"/>
                <a:gd name="connsiteX0" fmla="*/ 0 w 10343433"/>
                <a:gd name="connsiteY0" fmla="*/ 17584 h 2108040"/>
                <a:gd name="connsiteX1" fmla="*/ 10343433 w 10343433"/>
                <a:gd name="connsiteY1" fmla="*/ 0 h 2108040"/>
                <a:gd name="connsiteX2" fmla="*/ 8839947 w 10343433"/>
                <a:gd name="connsiteY2" fmla="*/ 2108040 h 2108040"/>
                <a:gd name="connsiteX3" fmla="*/ 0 w 10343433"/>
                <a:gd name="connsiteY3" fmla="*/ 2095340 h 2108040"/>
                <a:gd name="connsiteX4" fmla="*/ 0 w 10343433"/>
                <a:gd name="connsiteY4" fmla="*/ 17584 h 2108040"/>
                <a:gd name="connsiteX0" fmla="*/ 0 w 10343433"/>
                <a:gd name="connsiteY0" fmla="*/ 17584 h 2100225"/>
                <a:gd name="connsiteX1" fmla="*/ 10343433 w 10343433"/>
                <a:gd name="connsiteY1" fmla="*/ 0 h 2100225"/>
                <a:gd name="connsiteX2" fmla="*/ 8847763 w 10343433"/>
                <a:gd name="connsiteY2" fmla="*/ 2100225 h 2100225"/>
                <a:gd name="connsiteX3" fmla="*/ 0 w 10343433"/>
                <a:gd name="connsiteY3" fmla="*/ 2095340 h 2100225"/>
                <a:gd name="connsiteX4" fmla="*/ 0 w 10343433"/>
                <a:gd name="connsiteY4" fmla="*/ 17584 h 2100225"/>
                <a:gd name="connsiteX0" fmla="*/ 0 w 13645433"/>
                <a:gd name="connsiteY0" fmla="*/ 17584 h 2100225"/>
                <a:gd name="connsiteX1" fmla="*/ 13645433 w 13645433"/>
                <a:gd name="connsiteY1" fmla="*/ 0 h 2100225"/>
                <a:gd name="connsiteX2" fmla="*/ 12149763 w 13645433"/>
                <a:gd name="connsiteY2" fmla="*/ 2100225 h 2100225"/>
                <a:gd name="connsiteX3" fmla="*/ 3302000 w 13645433"/>
                <a:gd name="connsiteY3" fmla="*/ 2095340 h 2100225"/>
                <a:gd name="connsiteX4" fmla="*/ 0 w 13645433"/>
                <a:gd name="connsiteY4" fmla="*/ 17584 h 2100225"/>
                <a:gd name="connsiteX0" fmla="*/ 0 w 13645433"/>
                <a:gd name="connsiteY0" fmla="*/ 17584 h 2100225"/>
                <a:gd name="connsiteX1" fmla="*/ 13645433 w 13645433"/>
                <a:gd name="connsiteY1" fmla="*/ 0 h 2100225"/>
                <a:gd name="connsiteX2" fmla="*/ 12149763 w 13645433"/>
                <a:gd name="connsiteY2" fmla="*/ 2100225 h 2100225"/>
                <a:gd name="connsiteX3" fmla="*/ 0 w 13645433"/>
                <a:gd name="connsiteY3" fmla="*/ 2095340 h 2100225"/>
                <a:gd name="connsiteX4" fmla="*/ 0 w 13645433"/>
                <a:gd name="connsiteY4" fmla="*/ 17584 h 2100225"/>
                <a:gd name="connsiteX0" fmla="*/ 0 w 13645433"/>
                <a:gd name="connsiteY0" fmla="*/ 17584 h 2095340"/>
                <a:gd name="connsiteX1" fmla="*/ 13645433 w 13645433"/>
                <a:gd name="connsiteY1" fmla="*/ 0 h 2095340"/>
                <a:gd name="connsiteX2" fmla="*/ 12505363 w 13645433"/>
                <a:gd name="connsiteY2" fmla="*/ 1600692 h 2095340"/>
                <a:gd name="connsiteX3" fmla="*/ 0 w 13645433"/>
                <a:gd name="connsiteY3" fmla="*/ 2095340 h 2095340"/>
                <a:gd name="connsiteX4" fmla="*/ 0 w 13645433"/>
                <a:gd name="connsiteY4" fmla="*/ 17584 h 2095340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28074 h 1600692"/>
                <a:gd name="connsiteX4" fmla="*/ 0 w 13645433"/>
                <a:gd name="connsiteY4" fmla="*/ 17584 h 1600692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70407 h 1600692"/>
                <a:gd name="connsiteX4" fmla="*/ 0 w 13645433"/>
                <a:gd name="connsiteY4" fmla="*/ 17584 h 1600692"/>
                <a:gd name="connsiteX0" fmla="*/ 0 w 13645433"/>
                <a:gd name="connsiteY0" fmla="*/ 17584 h 1621207"/>
                <a:gd name="connsiteX1" fmla="*/ 13645433 w 13645433"/>
                <a:gd name="connsiteY1" fmla="*/ 0 h 1621207"/>
                <a:gd name="connsiteX2" fmla="*/ 12505363 w 13645433"/>
                <a:gd name="connsiteY2" fmla="*/ 1600692 h 1621207"/>
                <a:gd name="connsiteX3" fmla="*/ 0 w 13645433"/>
                <a:gd name="connsiteY3" fmla="*/ 1621207 h 1621207"/>
                <a:gd name="connsiteX4" fmla="*/ 0 w 13645433"/>
                <a:gd name="connsiteY4" fmla="*/ 17584 h 1621207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78874 h 1600692"/>
                <a:gd name="connsiteX4" fmla="*/ 0 w 13645433"/>
                <a:gd name="connsiteY4" fmla="*/ 17584 h 1600692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95807 h 1600692"/>
                <a:gd name="connsiteX4" fmla="*/ 0 w 13645433"/>
                <a:gd name="connsiteY4" fmla="*/ 17584 h 1600692"/>
                <a:gd name="connsiteX0" fmla="*/ 251460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95807 h 1600692"/>
                <a:gd name="connsiteX4" fmla="*/ 2514600 w 13645433"/>
                <a:gd name="connsiteY4" fmla="*/ 17584 h 1600692"/>
                <a:gd name="connsiteX0" fmla="*/ 19879 w 11150712"/>
                <a:gd name="connsiteY0" fmla="*/ 17584 h 1600692"/>
                <a:gd name="connsiteX1" fmla="*/ 11150712 w 11150712"/>
                <a:gd name="connsiteY1" fmla="*/ 0 h 1600692"/>
                <a:gd name="connsiteX2" fmla="*/ 10010642 w 11150712"/>
                <a:gd name="connsiteY2" fmla="*/ 1600692 h 1600692"/>
                <a:gd name="connsiteX3" fmla="*/ 0 w 11150712"/>
                <a:gd name="connsiteY3" fmla="*/ 1595807 h 1600692"/>
                <a:gd name="connsiteX4" fmla="*/ 19879 w 11150712"/>
                <a:gd name="connsiteY4" fmla="*/ 17584 h 1600692"/>
                <a:gd name="connsiteX0" fmla="*/ 0 w 11130833"/>
                <a:gd name="connsiteY0" fmla="*/ 17584 h 1605746"/>
                <a:gd name="connsiteX1" fmla="*/ 11130833 w 11130833"/>
                <a:gd name="connsiteY1" fmla="*/ 0 h 1605746"/>
                <a:gd name="connsiteX2" fmla="*/ 9990763 w 11130833"/>
                <a:gd name="connsiteY2" fmla="*/ 1600692 h 1605746"/>
                <a:gd name="connsiteX3" fmla="*/ 19878 w 11130833"/>
                <a:gd name="connsiteY3" fmla="*/ 1605746 h 1605746"/>
                <a:gd name="connsiteX4" fmla="*/ 0 w 11130833"/>
                <a:gd name="connsiteY4" fmla="*/ 17584 h 1605746"/>
                <a:gd name="connsiteX0" fmla="*/ 19878 w 11110955"/>
                <a:gd name="connsiteY0" fmla="*/ 37462 h 1605746"/>
                <a:gd name="connsiteX1" fmla="*/ 11110955 w 11110955"/>
                <a:gd name="connsiteY1" fmla="*/ 0 h 1605746"/>
                <a:gd name="connsiteX2" fmla="*/ 9970885 w 11110955"/>
                <a:gd name="connsiteY2" fmla="*/ 1600692 h 1605746"/>
                <a:gd name="connsiteX3" fmla="*/ 0 w 11110955"/>
                <a:gd name="connsiteY3" fmla="*/ 1605746 h 1605746"/>
                <a:gd name="connsiteX4" fmla="*/ 19878 w 11110955"/>
                <a:gd name="connsiteY4" fmla="*/ 37462 h 1605746"/>
                <a:gd name="connsiteX0" fmla="*/ 0 w 11120894"/>
                <a:gd name="connsiteY0" fmla="*/ 47401 h 1605746"/>
                <a:gd name="connsiteX1" fmla="*/ 11120894 w 11120894"/>
                <a:gd name="connsiteY1" fmla="*/ 0 h 1605746"/>
                <a:gd name="connsiteX2" fmla="*/ 9980824 w 11120894"/>
                <a:gd name="connsiteY2" fmla="*/ 1600692 h 1605746"/>
                <a:gd name="connsiteX3" fmla="*/ 9939 w 11120894"/>
                <a:gd name="connsiteY3" fmla="*/ 1605746 h 1605746"/>
                <a:gd name="connsiteX4" fmla="*/ 0 w 11120894"/>
                <a:gd name="connsiteY4" fmla="*/ 47401 h 1605746"/>
                <a:gd name="connsiteX0" fmla="*/ 0 w 11120894"/>
                <a:gd name="connsiteY0" fmla="*/ 47401 h 4619663"/>
                <a:gd name="connsiteX1" fmla="*/ 11120894 w 11120894"/>
                <a:gd name="connsiteY1" fmla="*/ 0 h 4619663"/>
                <a:gd name="connsiteX2" fmla="*/ 7847224 w 11120894"/>
                <a:gd name="connsiteY2" fmla="*/ 4619663 h 4619663"/>
                <a:gd name="connsiteX3" fmla="*/ 9939 w 11120894"/>
                <a:gd name="connsiteY3" fmla="*/ 1605746 h 4619663"/>
                <a:gd name="connsiteX4" fmla="*/ 0 w 11120894"/>
                <a:gd name="connsiteY4" fmla="*/ 47401 h 4619663"/>
                <a:gd name="connsiteX0" fmla="*/ 0 w 11120894"/>
                <a:gd name="connsiteY0" fmla="*/ 47401 h 4639231"/>
                <a:gd name="connsiteX1" fmla="*/ 11120894 w 11120894"/>
                <a:gd name="connsiteY1" fmla="*/ 0 h 4639231"/>
                <a:gd name="connsiteX2" fmla="*/ 7847224 w 11120894"/>
                <a:gd name="connsiteY2" fmla="*/ 4619663 h 4639231"/>
                <a:gd name="connsiteX3" fmla="*/ 401825 w 11120894"/>
                <a:gd name="connsiteY3" fmla="*/ 4639231 h 4639231"/>
                <a:gd name="connsiteX4" fmla="*/ 0 w 11120894"/>
                <a:gd name="connsiteY4" fmla="*/ 47401 h 4639231"/>
                <a:gd name="connsiteX0" fmla="*/ 0 w 10729008"/>
                <a:gd name="connsiteY0" fmla="*/ 61915 h 4639231"/>
                <a:gd name="connsiteX1" fmla="*/ 10729008 w 10729008"/>
                <a:gd name="connsiteY1" fmla="*/ 0 h 4639231"/>
                <a:gd name="connsiteX2" fmla="*/ 7455338 w 10729008"/>
                <a:gd name="connsiteY2" fmla="*/ 4619663 h 4639231"/>
                <a:gd name="connsiteX3" fmla="*/ 9939 w 10729008"/>
                <a:gd name="connsiteY3" fmla="*/ 4639231 h 4639231"/>
                <a:gd name="connsiteX4" fmla="*/ 0 w 10729008"/>
                <a:gd name="connsiteY4" fmla="*/ 61915 h 4639231"/>
                <a:gd name="connsiteX0" fmla="*/ 19090 w 10719069"/>
                <a:gd name="connsiteY0" fmla="*/ 61915 h 4639231"/>
                <a:gd name="connsiteX1" fmla="*/ 10719069 w 10719069"/>
                <a:gd name="connsiteY1" fmla="*/ 0 h 4639231"/>
                <a:gd name="connsiteX2" fmla="*/ 7445399 w 10719069"/>
                <a:gd name="connsiteY2" fmla="*/ 4619663 h 4639231"/>
                <a:gd name="connsiteX3" fmla="*/ 0 w 10719069"/>
                <a:gd name="connsiteY3" fmla="*/ 4639231 h 4639231"/>
                <a:gd name="connsiteX4" fmla="*/ 19090 w 10719069"/>
                <a:gd name="connsiteY4" fmla="*/ 61915 h 4639231"/>
                <a:gd name="connsiteX0" fmla="*/ 33604 w 10719069"/>
                <a:gd name="connsiteY0" fmla="*/ 32886 h 4639231"/>
                <a:gd name="connsiteX1" fmla="*/ 10719069 w 10719069"/>
                <a:gd name="connsiteY1" fmla="*/ 0 h 4639231"/>
                <a:gd name="connsiteX2" fmla="*/ 7445399 w 10719069"/>
                <a:gd name="connsiteY2" fmla="*/ 4619663 h 4639231"/>
                <a:gd name="connsiteX3" fmla="*/ 0 w 10719069"/>
                <a:gd name="connsiteY3" fmla="*/ 4639231 h 4639231"/>
                <a:gd name="connsiteX4" fmla="*/ 33604 w 10719069"/>
                <a:gd name="connsiteY4" fmla="*/ 32886 h 4639231"/>
                <a:gd name="connsiteX0" fmla="*/ 33604 w 10719069"/>
                <a:gd name="connsiteY0" fmla="*/ 18371 h 4639231"/>
                <a:gd name="connsiteX1" fmla="*/ 10719069 w 10719069"/>
                <a:gd name="connsiteY1" fmla="*/ 0 h 4639231"/>
                <a:gd name="connsiteX2" fmla="*/ 7445399 w 10719069"/>
                <a:gd name="connsiteY2" fmla="*/ 4619663 h 4639231"/>
                <a:gd name="connsiteX3" fmla="*/ 0 w 10719069"/>
                <a:gd name="connsiteY3" fmla="*/ 4639231 h 4639231"/>
                <a:gd name="connsiteX4" fmla="*/ 33604 w 10719069"/>
                <a:gd name="connsiteY4" fmla="*/ 18371 h 4639231"/>
                <a:gd name="connsiteX0" fmla="*/ 33604 w 10443298"/>
                <a:gd name="connsiteY0" fmla="*/ 0 h 4620860"/>
                <a:gd name="connsiteX1" fmla="*/ 10443298 w 10443298"/>
                <a:gd name="connsiteY1" fmla="*/ 373515 h 4620860"/>
                <a:gd name="connsiteX2" fmla="*/ 7445399 w 10443298"/>
                <a:gd name="connsiteY2" fmla="*/ 4601292 h 4620860"/>
                <a:gd name="connsiteX3" fmla="*/ 0 w 10443298"/>
                <a:gd name="connsiteY3" fmla="*/ 4620860 h 4620860"/>
                <a:gd name="connsiteX4" fmla="*/ 33604 w 10443298"/>
                <a:gd name="connsiteY4" fmla="*/ 0 h 4620860"/>
                <a:gd name="connsiteX0" fmla="*/ 33604 w 10443298"/>
                <a:gd name="connsiteY0" fmla="*/ 18371 h 4247345"/>
                <a:gd name="connsiteX1" fmla="*/ 10443298 w 10443298"/>
                <a:gd name="connsiteY1" fmla="*/ 0 h 4247345"/>
                <a:gd name="connsiteX2" fmla="*/ 7445399 w 10443298"/>
                <a:gd name="connsiteY2" fmla="*/ 4227777 h 4247345"/>
                <a:gd name="connsiteX3" fmla="*/ 0 w 10443298"/>
                <a:gd name="connsiteY3" fmla="*/ 4247345 h 4247345"/>
                <a:gd name="connsiteX4" fmla="*/ 33604 w 10443298"/>
                <a:gd name="connsiteY4" fmla="*/ 18371 h 4247345"/>
                <a:gd name="connsiteX0" fmla="*/ 41130 w 10443298"/>
                <a:gd name="connsiteY0" fmla="*/ 3319 h 4247345"/>
                <a:gd name="connsiteX1" fmla="*/ 10443298 w 10443298"/>
                <a:gd name="connsiteY1" fmla="*/ 0 h 4247345"/>
                <a:gd name="connsiteX2" fmla="*/ 7445399 w 10443298"/>
                <a:gd name="connsiteY2" fmla="*/ 4227777 h 4247345"/>
                <a:gd name="connsiteX3" fmla="*/ 0 w 10443298"/>
                <a:gd name="connsiteY3" fmla="*/ 4247345 h 4247345"/>
                <a:gd name="connsiteX4" fmla="*/ 41130 w 10443298"/>
                <a:gd name="connsiteY4" fmla="*/ 3319 h 424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43298" h="4247345">
                  <a:moveTo>
                    <a:pt x="41130" y="3319"/>
                  </a:moveTo>
                  <a:lnTo>
                    <a:pt x="10443298" y="0"/>
                  </a:lnTo>
                  <a:lnTo>
                    <a:pt x="7445399" y="4227777"/>
                  </a:lnTo>
                  <a:lnTo>
                    <a:pt x="0" y="4247345"/>
                  </a:lnTo>
                  <a:cubicBezTo>
                    <a:pt x="6363" y="2721573"/>
                    <a:pt x="34767" y="1529091"/>
                    <a:pt x="41130" y="33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092"/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D156362E-3F5D-629D-382A-843E8FB2A2A0}"/>
                </a:ext>
              </a:extLst>
            </p:cNvPr>
            <p:cNvSpPr/>
            <p:nvPr userDrawn="1"/>
          </p:nvSpPr>
          <p:spPr>
            <a:xfrm>
              <a:off x="0" y="2207416"/>
              <a:ext cx="3643468" cy="424417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092"/>
            </a:p>
          </p:txBody>
        </p:sp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3BCDC46-2987-F003-54F4-4AEEECE279C0}"/>
              </a:ext>
            </a:extLst>
          </p:cNvPr>
          <p:cNvSpPr/>
          <p:nvPr userDrawn="1"/>
        </p:nvSpPr>
        <p:spPr>
          <a:xfrm>
            <a:off x="26955" y="4141370"/>
            <a:ext cx="6333294" cy="2575120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330200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095340"/>
              <a:gd name="connsiteX1" fmla="*/ 13645433 w 13645433"/>
              <a:gd name="connsiteY1" fmla="*/ 0 h 2095340"/>
              <a:gd name="connsiteX2" fmla="*/ 12505363 w 13645433"/>
              <a:gd name="connsiteY2" fmla="*/ 1600692 h 2095340"/>
              <a:gd name="connsiteX3" fmla="*/ 0 w 13645433"/>
              <a:gd name="connsiteY3" fmla="*/ 2095340 h 2095340"/>
              <a:gd name="connsiteX4" fmla="*/ 0 w 13645433"/>
              <a:gd name="connsiteY4" fmla="*/ 17584 h 2095340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280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0407 h 1600692"/>
              <a:gd name="connsiteX4" fmla="*/ 0 w 13645433"/>
              <a:gd name="connsiteY4" fmla="*/ 17584 h 1600692"/>
              <a:gd name="connsiteX0" fmla="*/ 0 w 13645433"/>
              <a:gd name="connsiteY0" fmla="*/ 17584 h 1621207"/>
              <a:gd name="connsiteX1" fmla="*/ 13645433 w 13645433"/>
              <a:gd name="connsiteY1" fmla="*/ 0 h 1621207"/>
              <a:gd name="connsiteX2" fmla="*/ 12505363 w 13645433"/>
              <a:gd name="connsiteY2" fmla="*/ 1600692 h 1621207"/>
              <a:gd name="connsiteX3" fmla="*/ 0 w 13645433"/>
              <a:gd name="connsiteY3" fmla="*/ 1621207 h 1621207"/>
              <a:gd name="connsiteX4" fmla="*/ 0 w 13645433"/>
              <a:gd name="connsiteY4" fmla="*/ 17584 h 1621207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88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0 w 13645433"/>
              <a:gd name="connsiteY4" fmla="*/ 17584 h 1600692"/>
              <a:gd name="connsiteX0" fmla="*/ 251460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2514600 w 13645433"/>
              <a:gd name="connsiteY4" fmla="*/ 17584 h 1600692"/>
              <a:gd name="connsiteX0" fmla="*/ 19879 w 11150712"/>
              <a:gd name="connsiteY0" fmla="*/ 17584 h 1600692"/>
              <a:gd name="connsiteX1" fmla="*/ 11150712 w 11150712"/>
              <a:gd name="connsiteY1" fmla="*/ 0 h 1600692"/>
              <a:gd name="connsiteX2" fmla="*/ 10010642 w 11150712"/>
              <a:gd name="connsiteY2" fmla="*/ 1600692 h 1600692"/>
              <a:gd name="connsiteX3" fmla="*/ 0 w 11150712"/>
              <a:gd name="connsiteY3" fmla="*/ 1595807 h 1600692"/>
              <a:gd name="connsiteX4" fmla="*/ 19879 w 11150712"/>
              <a:gd name="connsiteY4" fmla="*/ 17584 h 1600692"/>
              <a:gd name="connsiteX0" fmla="*/ 0 w 11130833"/>
              <a:gd name="connsiteY0" fmla="*/ 17584 h 1605746"/>
              <a:gd name="connsiteX1" fmla="*/ 11130833 w 11130833"/>
              <a:gd name="connsiteY1" fmla="*/ 0 h 1605746"/>
              <a:gd name="connsiteX2" fmla="*/ 9990763 w 11130833"/>
              <a:gd name="connsiteY2" fmla="*/ 1600692 h 1605746"/>
              <a:gd name="connsiteX3" fmla="*/ 19878 w 11130833"/>
              <a:gd name="connsiteY3" fmla="*/ 1605746 h 1605746"/>
              <a:gd name="connsiteX4" fmla="*/ 0 w 11130833"/>
              <a:gd name="connsiteY4" fmla="*/ 17584 h 1605746"/>
              <a:gd name="connsiteX0" fmla="*/ 19878 w 11110955"/>
              <a:gd name="connsiteY0" fmla="*/ 37462 h 1605746"/>
              <a:gd name="connsiteX1" fmla="*/ 11110955 w 11110955"/>
              <a:gd name="connsiteY1" fmla="*/ 0 h 1605746"/>
              <a:gd name="connsiteX2" fmla="*/ 9970885 w 11110955"/>
              <a:gd name="connsiteY2" fmla="*/ 1600692 h 1605746"/>
              <a:gd name="connsiteX3" fmla="*/ 0 w 11110955"/>
              <a:gd name="connsiteY3" fmla="*/ 1605746 h 1605746"/>
              <a:gd name="connsiteX4" fmla="*/ 19878 w 11110955"/>
              <a:gd name="connsiteY4" fmla="*/ 37462 h 1605746"/>
              <a:gd name="connsiteX0" fmla="*/ 0 w 11120894"/>
              <a:gd name="connsiteY0" fmla="*/ 47401 h 1605746"/>
              <a:gd name="connsiteX1" fmla="*/ 11120894 w 11120894"/>
              <a:gd name="connsiteY1" fmla="*/ 0 h 1605746"/>
              <a:gd name="connsiteX2" fmla="*/ 9980824 w 11120894"/>
              <a:gd name="connsiteY2" fmla="*/ 1600692 h 1605746"/>
              <a:gd name="connsiteX3" fmla="*/ 9939 w 11120894"/>
              <a:gd name="connsiteY3" fmla="*/ 1605746 h 1605746"/>
              <a:gd name="connsiteX4" fmla="*/ 0 w 11120894"/>
              <a:gd name="connsiteY4" fmla="*/ 47401 h 1605746"/>
              <a:gd name="connsiteX0" fmla="*/ 0 w 11120894"/>
              <a:gd name="connsiteY0" fmla="*/ 47401 h 4619663"/>
              <a:gd name="connsiteX1" fmla="*/ 11120894 w 11120894"/>
              <a:gd name="connsiteY1" fmla="*/ 0 h 4619663"/>
              <a:gd name="connsiteX2" fmla="*/ 7847224 w 11120894"/>
              <a:gd name="connsiteY2" fmla="*/ 4619663 h 4619663"/>
              <a:gd name="connsiteX3" fmla="*/ 9939 w 11120894"/>
              <a:gd name="connsiteY3" fmla="*/ 1605746 h 4619663"/>
              <a:gd name="connsiteX4" fmla="*/ 0 w 11120894"/>
              <a:gd name="connsiteY4" fmla="*/ 47401 h 4619663"/>
              <a:gd name="connsiteX0" fmla="*/ 0 w 11120894"/>
              <a:gd name="connsiteY0" fmla="*/ 47401 h 4639231"/>
              <a:gd name="connsiteX1" fmla="*/ 11120894 w 11120894"/>
              <a:gd name="connsiteY1" fmla="*/ 0 h 4639231"/>
              <a:gd name="connsiteX2" fmla="*/ 7847224 w 11120894"/>
              <a:gd name="connsiteY2" fmla="*/ 4619663 h 4639231"/>
              <a:gd name="connsiteX3" fmla="*/ 401825 w 11120894"/>
              <a:gd name="connsiteY3" fmla="*/ 4639231 h 4639231"/>
              <a:gd name="connsiteX4" fmla="*/ 0 w 11120894"/>
              <a:gd name="connsiteY4" fmla="*/ 47401 h 4639231"/>
              <a:gd name="connsiteX0" fmla="*/ 0 w 10729008"/>
              <a:gd name="connsiteY0" fmla="*/ 61915 h 4639231"/>
              <a:gd name="connsiteX1" fmla="*/ 10729008 w 10729008"/>
              <a:gd name="connsiteY1" fmla="*/ 0 h 4639231"/>
              <a:gd name="connsiteX2" fmla="*/ 7455338 w 10729008"/>
              <a:gd name="connsiteY2" fmla="*/ 4619663 h 4639231"/>
              <a:gd name="connsiteX3" fmla="*/ 9939 w 10729008"/>
              <a:gd name="connsiteY3" fmla="*/ 4639231 h 4639231"/>
              <a:gd name="connsiteX4" fmla="*/ 0 w 10729008"/>
              <a:gd name="connsiteY4" fmla="*/ 61915 h 4639231"/>
              <a:gd name="connsiteX0" fmla="*/ 19090 w 10719069"/>
              <a:gd name="connsiteY0" fmla="*/ 61915 h 4639231"/>
              <a:gd name="connsiteX1" fmla="*/ 10719069 w 10719069"/>
              <a:gd name="connsiteY1" fmla="*/ 0 h 4639231"/>
              <a:gd name="connsiteX2" fmla="*/ 7445399 w 10719069"/>
              <a:gd name="connsiteY2" fmla="*/ 4619663 h 4639231"/>
              <a:gd name="connsiteX3" fmla="*/ 0 w 10719069"/>
              <a:gd name="connsiteY3" fmla="*/ 4639231 h 4639231"/>
              <a:gd name="connsiteX4" fmla="*/ 19090 w 10719069"/>
              <a:gd name="connsiteY4" fmla="*/ 61915 h 4639231"/>
              <a:gd name="connsiteX0" fmla="*/ 33604 w 10719069"/>
              <a:gd name="connsiteY0" fmla="*/ 32886 h 4639231"/>
              <a:gd name="connsiteX1" fmla="*/ 10719069 w 10719069"/>
              <a:gd name="connsiteY1" fmla="*/ 0 h 4639231"/>
              <a:gd name="connsiteX2" fmla="*/ 7445399 w 10719069"/>
              <a:gd name="connsiteY2" fmla="*/ 4619663 h 4639231"/>
              <a:gd name="connsiteX3" fmla="*/ 0 w 10719069"/>
              <a:gd name="connsiteY3" fmla="*/ 4639231 h 4639231"/>
              <a:gd name="connsiteX4" fmla="*/ 33604 w 10719069"/>
              <a:gd name="connsiteY4" fmla="*/ 32886 h 4639231"/>
              <a:gd name="connsiteX0" fmla="*/ 33604 w 10719069"/>
              <a:gd name="connsiteY0" fmla="*/ 18371 h 4639231"/>
              <a:gd name="connsiteX1" fmla="*/ 10719069 w 10719069"/>
              <a:gd name="connsiteY1" fmla="*/ 0 h 4639231"/>
              <a:gd name="connsiteX2" fmla="*/ 7445399 w 10719069"/>
              <a:gd name="connsiteY2" fmla="*/ 4619663 h 4639231"/>
              <a:gd name="connsiteX3" fmla="*/ 0 w 10719069"/>
              <a:gd name="connsiteY3" fmla="*/ 4639231 h 4639231"/>
              <a:gd name="connsiteX4" fmla="*/ 33604 w 10719069"/>
              <a:gd name="connsiteY4" fmla="*/ 18371 h 4639231"/>
              <a:gd name="connsiteX0" fmla="*/ 33604 w 10443298"/>
              <a:gd name="connsiteY0" fmla="*/ 0 h 4620860"/>
              <a:gd name="connsiteX1" fmla="*/ 10443298 w 10443298"/>
              <a:gd name="connsiteY1" fmla="*/ 373515 h 4620860"/>
              <a:gd name="connsiteX2" fmla="*/ 7445399 w 10443298"/>
              <a:gd name="connsiteY2" fmla="*/ 4601292 h 4620860"/>
              <a:gd name="connsiteX3" fmla="*/ 0 w 10443298"/>
              <a:gd name="connsiteY3" fmla="*/ 4620860 h 4620860"/>
              <a:gd name="connsiteX4" fmla="*/ 33604 w 10443298"/>
              <a:gd name="connsiteY4" fmla="*/ 0 h 4620860"/>
              <a:gd name="connsiteX0" fmla="*/ 33604 w 10443298"/>
              <a:gd name="connsiteY0" fmla="*/ 18371 h 4247345"/>
              <a:gd name="connsiteX1" fmla="*/ 10443298 w 10443298"/>
              <a:gd name="connsiteY1" fmla="*/ 0 h 4247345"/>
              <a:gd name="connsiteX2" fmla="*/ 7445399 w 10443298"/>
              <a:gd name="connsiteY2" fmla="*/ 4227777 h 4247345"/>
              <a:gd name="connsiteX3" fmla="*/ 0 w 10443298"/>
              <a:gd name="connsiteY3" fmla="*/ 4247345 h 4247345"/>
              <a:gd name="connsiteX4" fmla="*/ 33604 w 10443298"/>
              <a:gd name="connsiteY4" fmla="*/ 18371 h 424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3298" h="4247345">
                <a:moveTo>
                  <a:pt x="33604" y="18371"/>
                </a:moveTo>
                <a:lnTo>
                  <a:pt x="10443298" y="0"/>
                </a:lnTo>
                <a:lnTo>
                  <a:pt x="7445399" y="4227777"/>
                </a:lnTo>
                <a:lnTo>
                  <a:pt x="0" y="4247345"/>
                </a:lnTo>
                <a:cubicBezTo>
                  <a:pt x="6363" y="2721573"/>
                  <a:pt x="27241" y="1544143"/>
                  <a:pt x="33604" y="1837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F16D2FFC-6D0B-B964-5860-2F23EEB925C6}"/>
              </a:ext>
            </a:extLst>
          </p:cNvPr>
          <p:cNvSpPr/>
          <p:nvPr userDrawn="1"/>
        </p:nvSpPr>
        <p:spPr>
          <a:xfrm>
            <a:off x="9094183" y="-30805"/>
            <a:ext cx="3125734" cy="1126314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  <a:gd name="connsiteX0" fmla="*/ 1327868 w 7887326"/>
              <a:gd name="connsiteY0" fmla="*/ 0 h 1856723"/>
              <a:gd name="connsiteX1" fmla="*/ 5364377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  <a:gd name="connsiteX0" fmla="*/ 1327868 w 5438580"/>
              <a:gd name="connsiteY0" fmla="*/ 0 h 1856723"/>
              <a:gd name="connsiteX1" fmla="*/ 5364377 w 5438580"/>
              <a:gd name="connsiteY1" fmla="*/ 0 h 1856723"/>
              <a:gd name="connsiteX2" fmla="*/ 5438580 w 5438580"/>
              <a:gd name="connsiteY2" fmla="*/ 1848773 h 1856723"/>
              <a:gd name="connsiteX3" fmla="*/ 0 w 5438580"/>
              <a:gd name="connsiteY3" fmla="*/ 1856723 h 1856723"/>
              <a:gd name="connsiteX4" fmla="*/ 1327868 w 5438580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38580" h="1856723">
                <a:moveTo>
                  <a:pt x="1327868" y="0"/>
                </a:moveTo>
                <a:lnTo>
                  <a:pt x="5364377" y="0"/>
                </a:lnTo>
                <a:lnTo>
                  <a:pt x="5438580" y="1848773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CC79058-819B-C0F7-93F5-2ADA50B8F978}"/>
              </a:ext>
            </a:extLst>
          </p:cNvPr>
          <p:cNvSpPr/>
          <p:nvPr userDrawn="1"/>
        </p:nvSpPr>
        <p:spPr>
          <a:xfrm>
            <a:off x="0" y="1336174"/>
            <a:ext cx="233925" cy="25741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E63B2F4-4680-722A-0193-80C161041F72}"/>
              </a:ext>
            </a:extLst>
          </p:cNvPr>
          <p:cNvSpPr/>
          <p:nvPr userDrawn="1"/>
        </p:nvSpPr>
        <p:spPr>
          <a:xfrm>
            <a:off x="0" y="4150996"/>
            <a:ext cx="233925" cy="25731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12"/>
          </p:nvPr>
        </p:nvSpPr>
        <p:spPr>
          <a:xfrm>
            <a:off x="5156497" y="1333885"/>
            <a:ext cx="7035503" cy="5534813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4421393"/>
              <a:gd name="connsiteY0" fmla="*/ 580913 h 1495313"/>
              <a:gd name="connsiteX1" fmla="*/ 4421393 w 4421393"/>
              <a:gd name="connsiteY1" fmla="*/ 0 h 1495313"/>
              <a:gd name="connsiteX2" fmla="*/ 914400 w 4421393"/>
              <a:gd name="connsiteY2" fmla="*/ 1495313 h 1495313"/>
              <a:gd name="connsiteX3" fmla="*/ 0 w 4421393"/>
              <a:gd name="connsiteY3" fmla="*/ 1495313 h 1495313"/>
              <a:gd name="connsiteX4" fmla="*/ 0 w 4421393"/>
              <a:gd name="connsiteY4" fmla="*/ 580913 h 1495313"/>
              <a:gd name="connsiteX0" fmla="*/ 0 w 5282004"/>
              <a:gd name="connsiteY0" fmla="*/ 0 h 1495313"/>
              <a:gd name="connsiteX1" fmla="*/ 5282004 w 5282004"/>
              <a:gd name="connsiteY1" fmla="*/ 0 h 1495313"/>
              <a:gd name="connsiteX2" fmla="*/ 1775011 w 5282004"/>
              <a:gd name="connsiteY2" fmla="*/ 1495313 h 1495313"/>
              <a:gd name="connsiteX3" fmla="*/ 860611 w 5282004"/>
              <a:gd name="connsiteY3" fmla="*/ 1495313 h 1495313"/>
              <a:gd name="connsiteX4" fmla="*/ 0 w 5282004"/>
              <a:gd name="connsiteY4" fmla="*/ 0 h 1495313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4238513 w 7745506"/>
              <a:gd name="connsiteY2" fmla="*/ 1495313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7723990 w 7745506"/>
              <a:gd name="connsiteY2" fmla="*/ 3754419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7713232 w 7745506"/>
              <a:gd name="connsiteY2" fmla="*/ 3797450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09714 w 7691718"/>
              <a:gd name="connsiteY0" fmla="*/ 0 h 3797450"/>
              <a:gd name="connsiteX1" fmla="*/ 7691718 w 7691718"/>
              <a:gd name="connsiteY1" fmla="*/ 0 h 3797450"/>
              <a:gd name="connsiteX2" fmla="*/ 7659444 w 7691718"/>
              <a:gd name="connsiteY2" fmla="*/ 3797450 h 3797450"/>
              <a:gd name="connsiteX3" fmla="*/ 0 w 7691718"/>
              <a:gd name="connsiteY3" fmla="*/ 3775934 h 3797450"/>
              <a:gd name="connsiteX4" fmla="*/ 2409714 w 7691718"/>
              <a:gd name="connsiteY4" fmla="*/ 0 h 3797450"/>
              <a:gd name="connsiteX0" fmla="*/ 2431230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431230 w 7713234"/>
              <a:gd name="connsiteY4" fmla="*/ 0 h 3797450"/>
              <a:gd name="connsiteX0" fmla="*/ 2441988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441988 w 7713234"/>
              <a:gd name="connsiteY4" fmla="*/ 0 h 3797450"/>
              <a:gd name="connsiteX0" fmla="*/ 2671106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671106 w 7713234"/>
              <a:gd name="connsiteY4" fmla="*/ 0 h 3797450"/>
              <a:gd name="connsiteX0" fmla="*/ 3169743 w 7713234"/>
              <a:gd name="connsiteY0" fmla="*/ 0 h 4002771"/>
              <a:gd name="connsiteX1" fmla="*/ 7713234 w 7713234"/>
              <a:gd name="connsiteY1" fmla="*/ 205321 h 4002771"/>
              <a:gd name="connsiteX2" fmla="*/ 7680960 w 7713234"/>
              <a:gd name="connsiteY2" fmla="*/ 4002771 h 4002771"/>
              <a:gd name="connsiteX3" fmla="*/ 0 w 7713234"/>
              <a:gd name="connsiteY3" fmla="*/ 3992013 h 4002771"/>
              <a:gd name="connsiteX4" fmla="*/ 3169743 w 7713234"/>
              <a:gd name="connsiteY4" fmla="*/ 0 h 4002771"/>
              <a:gd name="connsiteX0" fmla="*/ 3169743 w 7713234"/>
              <a:gd name="connsiteY0" fmla="*/ 9777 h 4012548"/>
              <a:gd name="connsiteX1" fmla="*/ 7713234 w 7713234"/>
              <a:gd name="connsiteY1" fmla="*/ 0 h 4012548"/>
              <a:gd name="connsiteX2" fmla="*/ 7680960 w 7713234"/>
              <a:gd name="connsiteY2" fmla="*/ 4012548 h 4012548"/>
              <a:gd name="connsiteX3" fmla="*/ 0 w 7713234"/>
              <a:gd name="connsiteY3" fmla="*/ 4001790 h 4012548"/>
              <a:gd name="connsiteX4" fmla="*/ 3169743 w 7713234"/>
              <a:gd name="connsiteY4" fmla="*/ 9777 h 4012548"/>
              <a:gd name="connsiteX0" fmla="*/ 3159966 w 7703457"/>
              <a:gd name="connsiteY0" fmla="*/ 9777 h 4480873"/>
              <a:gd name="connsiteX1" fmla="*/ 7703457 w 7703457"/>
              <a:gd name="connsiteY1" fmla="*/ 0 h 4480873"/>
              <a:gd name="connsiteX2" fmla="*/ 7671183 w 7703457"/>
              <a:gd name="connsiteY2" fmla="*/ 4012548 h 4480873"/>
              <a:gd name="connsiteX3" fmla="*/ 0 w 7703457"/>
              <a:gd name="connsiteY3" fmla="*/ 4480873 h 4480873"/>
              <a:gd name="connsiteX4" fmla="*/ 3159966 w 7703457"/>
              <a:gd name="connsiteY4" fmla="*/ 9777 h 4480873"/>
              <a:gd name="connsiteX0" fmla="*/ 3159966 w 7703457"/>
              <a:gd name="connsiteY0" fmla="*/ 9777 h 4481854"/>
              <a:gd name="connsiteX1" fmla="*/ 7703457 w 7703457"/>
              <a:gd name="connsiteY1" fmla="*/ 0 h 4481854"/>
              <a:gd name="connsiteX2" fmla="*/ 7700515 w 7703457"/>
              <a:gd name="connsiteY2" fmla="*/ 4481854 h 4481854"/>
              <a:gd name="connsiteX3" fmla="*/ 0 w 7703457"/>
              <a:gd name="connsiteY3" fmla="*/ 4480873 h 4481854"/>
              <a:gd name="connsiteX4" fmla="*/ 3159966 w 7703457"/>
              <a:gd name="connsiteY4" fmla="*/ 9777 h 4481854"/>
              <a:gd name="connsiteX0" fmla="*/ 3159966 w 7700515"/>
              <a:gd name="connsiteY0" fmla="*/ 9777 h 4481854"/>
              <a:gd name="connsiteX1" fmla="*/ 6134216 w 7700515"/>
              <a:gd name="connsiteY1" fmla="*/ 0 h 4481854"/>
              <a:gd name="connsiteX2" fmla="*/ 7700515 w 7700515"/>
              <a:gd name="connsiteY2" fmla="*/ 4481854 h 4481854"/>
              <a:gd name="connsiteX3" fmla="*/ 0 w 7700515"/>
              <a:gd name="connsiteY3" fmla="*/ 4480873 h 4481854"/>
              <a:gd name="connsiteX4" fmla="*/ 3159966 w 7700515"/>
              <a:gd name="connsiteY4" fmla="*/ 9777 h 4481854"/>
              <a:gd name="connsiteX0" fmla="*/ 3159966 w 6134216"/>
              <a:gd name="connsiteY0" fmla="*/ 9777 h 4496520"/>
              <a:gd name="connsiteX1" fmla="*/ 6134216 w 6134216"/>
              <a:gd name="connsiteY1" fmla="*/ 0 h 4496520"/>
              <a:gd name="connsiteX2" fmla="*/ 6131274 w 6134216"/>
              <a:gd name="connsiteY2" fmla="*/ 4496520 h 4496520"/>
              <a:gd name="connsiteX3" fmla="*/ 0 w 6134216"/>
              <a:gd name="connsiteY3" fmla="*/ 4480873 h 4496520"/>
              <a:gd name="connsiteX4" fmla="*/ 3159966 w 6134216"/>
              <a:gd name="connsiteY4" fmla="*/ 9777 h 4496520"/>
              <a:gd name="connsiteX0" fmla="*/ 3331863 w 6306113"/>
              <a:gd name="connsiteY0" fmla="*/ 9777 h 4726440"/>
              <a:gd name="connsiteX1" fmla="*/ 6306113 w 6306113"/>
              <a:gd name="connsiteY1" fmla="*/ 0 h 4726440"/>
              <a:gd name="connsiteX2" fmla="*/ 6303171 w 6306113"/>
              <a:gd name="connsiteY2" fmla="*/ 4496520 h 4726440"/>
              <a:gd name="connsiteX3" fmla="*/ 0 w 6306113"/>
              <a:gd name="connsiteY3" fmla="*/ 4726440 h 4726440"/>
              <a:gd name="connsiteX4" fmla="*/ 3331863 w 6306113"/>
              <a:gd name="connsiteY4" fmla="*/ 9777 h 4726440"/>
              <a:gd name="connsiteX0" fmla="*/ 3331863 w 6327757"/>
              <a:gd name="connsiteY0" fmla="*/ 9777 h 4726440"/>
              <a:gd name="connsiteX1" fmla="*/ 6306113 w 6327757"/>
              <a:gd name="connsiteY1" fmla="*/ 0 h 4726440"/>
              <a:gd name="connsiteX2" fmla="*/ 6327728 w 6327757"/>
              <a:gd name="connsiteY2" fmla="*/ 4692973 h 4726440"/>
              <a:gd name="connsiteX3" fmla="*/ 0 w 6327757"/>
              <a:gd name="connsiteY3" fmla="*/ 4726440 h 4726440"/>
              <a:gd name="connsiteX4" fmla="*/ 3331863 w 6327757"/>
              <a:gd name="connsiteY4" fmla="*/ 9777 h 4726440"/>
              <a:gd name="connsiteX0" fmla="*/ 3331863 w 6306113"/>
              <a:gd name="connsiteY0" fmla="*/ 9777 h 4726440"/>
              <a:gd name="connsiteX1" fmla="*/ 6306113 w 6306113"/>
              <a:gd name="connsiteY1" fmla="*/ 0 h 4726440"/>
              <a:gd name="connsiteX2" fmla="*/ 6303172 w 6306113"/>
              <a:gd name="connsiteY2" fmla="*/ 4705251 h 4726440"/>
              <a:gd name="connsiteX3" fmla="*/ 0 w 6306113"/>
              <a:gd name="connsiteY3" fmla="*/ 4726440 h 4726440"/>
              <a:gd name="connsiteX4" fmla="*/ 3331863 w 6306113"/>
              <a:gd name="connsiteY4" fmla="*/ 9777 h 4726440"/>
              <a:gd name="connsiteX0" fmla="*/ 3331863 w 6306113"/>
              <a:gd name="connsiteY0" fmla="*/ 9777 h 5245499"/>
              <a:gd name="connsiteX1" fmla="*/ 6306113 w 6306113"/>
              <a:gd name="connsiteY1" fmla="*/ 0 h 5245499"/>
              <a:gd name="connsiteX2" fmla="*/ 6303172 w 6306113"/>
              <a:gd name="connsiteY2" fmla="*/ 5245499 h 5245499"/>
              <a:gd name="connsiteX3" fmla="*/ 0 w 6306113"/>
              <a:gd name="connsiteY3" fmla="*/ 4726440 h 5245499"/>
              <a:gd name="connsiteX4" fmla="*/ 3331863 w 6306113"/>
              <a:gd name="connsiteY4" fmla="*/ 9777 h 5245499"/>
              <a:gd name="connsiteX0" fmla="*/ 3724770 w 6699020"/>
              <a:gd name="connsiteY0" fmla="*/ 9777 h 5266687"/>
              <a:gd name="connsiteX1" fmla="*/ 6699020 w 6699020"/>
              <a:gd name="connsiteY1" fmla="*/ 0 h 5266687"/>
              <a:gd name="connsiteX2" fmla="*/ 6696079 w 6699020"/>
              <a:gd name="connsiteY2" fmla="*/ 5245499 h 5266687"/>
              <a:gd name="connsiteX3" fmla="*/ 0 w 6699020"/>
              <a:gd name="connsiteY3" fmla="*/ 5266687 h 5266687"/>
              <a:gd name="connsiteX4" fmla="*/ 3724770 w 6699020"/>
              <a:gd name="connsiteY4" fmla="*/ 9777 h 5266687"/>
              <a:gd name="connsiteX0" fmla="*/ 3724770 w 6699020"/>
              <a:gd name="connsiteY0" fmla="*/ 9777 h 5270056"/>
              <a:gd name="connsiteX1" fmla="*/ 6699020 w 6699020"/>
              <a:gd name="connsiteY1" fmla="*/ 0 h 5270056"/>
              <a:gd name="connsiteX2" fmla="*/ 6696079 w 6699020"/>
              <a:gd name="connsiteY2" fmla="*/ 5270056 h 5270056"/>
              <a:gd name="connsiteX3" fmla="*/ 0 w 6699020"/>
              <a:gd name="connsiteY3" fmla="*/ 5266687 h 5270056"/>
              <a:gd name="connsiteX4" fmla="*/ 3724770 w 6699020"/>
              <a:gd name="connsiteY4" fmla="*/ 9777 h 527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020" h="5270056">
                <a:moveTo>
                  <a:pt x="3724770" y="9777"/>
                </a:moveTo>
                <a:lnTo>
                  <a:pt x="6699020" y="0"/>
                </a:lnTo>
                <a:cubicBezTo>
                  <a:pt x="6698039" y="1493951"/>
                  <a:pt x="6697060" y="3776105"/>
                  <a:pt x="6696079" y="5270056"/>
                </a:cubicBezTo>
                <a:lnTo>
                  <a:pt x="0" y="5266687"/>
                </a:lnTo>
                <a:lnTo>
                  <a:pt x="3724770" y="9777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33" name="Текст 15"/>
          <p:cNvSpPr>
            <a:spLocks noGrp="1"/>
          </p:cNvSpPr>
          <p:nvPr>
            <p:ph type="body" sz="quarter" idx="14"/>
          </p:nvPr>
        </p:nvSpPr>
        <p:spPr>
          <a:xfrm>
            <a:off x="356134" y="1819214"/>
            <a:ext cx="7196974" cy="864836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5" name="Текст 15"/>
          <p:cNvSpPr>
            <a:spLocks noGrp="1"/>
          </p:cNvSpPr>
          <p:nvPr>
            <p:ph type="body" sz="quarter" idx="18"/>
          </p:nvPr>
        </p:nvSpPr>
        <p:spPr>
          <a:xfrm>
            <a:off x="356134" y="2494850"/>
            <a:ext cx="6407312" cy="864836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911" b="1">
                <a:solidFill>
                  <a:srgbClr val="2B3D4E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641303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человек, одежда, Человеческое лиц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2D1F7650-5CE1-FD81-A8A3-806B065163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4" y="0"/>
            <a:ext cx="12191999" cy="696035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0"/>
            <a:ext cx="12192000" cy="6960358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3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одежда, человек, Человеческое лиц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C3609D79-8641-AC41-FCE9-8BEE07B866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7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на открытом воздухе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89114AC-9D0D-473C-5277-4253C14A4C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0"/>
            <a:ext cx="12192001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4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одежда, человек, Человеческое лиц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89D69583-AB7A-2298-8BF8-788D81F5E5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" y="1"/>
            <a:ext cx="12191999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5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одежда, небо, человек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9E628B1E-CFF3-E9B0-E985-FF1E0761C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12192000" cy="685799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5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человек, одежда, коробк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EBEAEF85-A747-31A0-89FB-052A7FE7BC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-1"/>
            <a:ext cx="12191999" cy="685800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3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E8FCCB-D1C9-31E9-856E-AA1DCF9EF5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12191999" cy="685799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Пользователи, которые работают над этим">
            <a:extLst>
              <a:ext uri="{FF2B5EF4-FFF2-40B4-BE49-F238E27FC236}">
                <a16:creationId xmlns:a16="http://schemas.microsoft.com/office/drawing/2014/main" id="{19134C1B-044B-EF5B-D2F2-032C4CC27E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1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4443DF7C-6340-E595-4562-BE51E3540E23}"/>
              </a:ext>
            </a:extLst>
          </p:cNvPr>
          <p:cNvGrpSpPr/>
          <p:nvPr/>
        </p:nvGrpSpPr>
        <p:grpSpPr>
          <a:xfrm>
            <a:off x="0" y="1333886"/>
            <a:ext cx="9081650" cy="970661"/>
            <a:chOff x="-4576066" y="3559333"/>
            <a:chExt cx="14976446" cy="1600692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E6438C40-A425-91E9-9759-0E3F13A0E6F2}"/>
                </a:ext>
              </a:extLst>
            </p:cNvPr>
            <p:cNvSpPr/>
            <p:nvPr/>
          </p:nvSpPr>
          <p:spPr>
            <a:xfrm>
              <a:off x="-3302000" y="3559333"/>
              <a:ext cx="13645433" cy="1600692"/>
            </a:xfrm>
            <a:custGeom>
              <a:avLst/>
              <a:gdLst>
                <a:gd name="connsiteX0" fmla="*/ 0 w 8928847"/>
                <a:gd name="connsiteY0" fmla="*/ 0 h 2077756"/>
                <a:gd name="connsiteX1" fmla="*/ 8928847 w 8928847"/>
                <a:gd name="connsiteY1" fmla="*/ 0 h 2077756"/>
                <a:gd name="connsiteX2" fmla="*/ 8928847 w 8928847"/>
                <a:gd name="connsiteY2" fmla="*/ 2077756 h 2077756"/>
                <a:gd name="connsiteX3" fmla="*/ 0 w 8928847"/>
                <a:gd name="connsiteY3" fmla="*/ 2077756 h 2077756"/>
                <a:gd name="connsiteX4" fmla="*/ 0 w 8928847"/>
                <a:gd name="connsiteY4" fmla="*/ 0 h 2077756"/>
                <a:gd name="connsiteX0" fmla="*/ 0 w 10351247"/>
                <a:gd name="connsiteY0" fmla="*/ 25400 h 2103156"/>
                <a:gd name="connsiteX1" fmla="*/ 10351247 w 10351247"/>
                <a:gd name="connsiteY1" fmla="*/ 0 h 2103156"/>
                <a:gd name="connsiteX2" fmla="*/ 8928847 w 10351247"/>
                <a:gd name="connsiteY2" fmla="*/ 2103156 h 2103156"/>
                <a:gd name="connsiteX3" fmla="*/ 0 w 10351247"/>
                <a:gd name="connsiteY3" fmla="*/ 2103156 h 2103156"/>
                <a:gd name="connsiteX4" fmla="*/ 0 w 10351247"/>
                <a:gd name="connsiteY4" fmla="*/ 25400 h 2103156"/>
                <a:gd name="connsiteX0" fmla="*/ 0 w 10351247"/>
                <a:gd name="connsiteY0" fmla="*/ 25400 h 2115856"/>
                <a:gd name="connsiteX1" fmla="*/ 10351247 w 10351247"/>
                <a:gd name="connsiteY1" fmla="*/ 0 h 2115856"/>
                <a:gd name="connsiteX2" fmla="*/ 8839947 w 10351247"/>
                <a:gd name="connsiteY2" fmla="*/ 2115856 h 2115856"/>
                <a:gd name="connsiteX3" fmla="*/ 0 w 10351247"/>
                <a:gd name="connsiteY3" fmla="*/ 2103156 h 2115856"/>
                <a:gd name="connsiteX4" fmla="*/ 0 w 10351247"/>
                <a:gd name="connsiteY4" fmla="*/ 25400 h 2115856"/>
                <a:gd name="connsiteX0" fmla="*/ 0 w 10335617"/>
                <a:gd name="connsiteY0" fmla="*/ 17584 h 2108040"/>
                <a:gd name="connsiteX1" fmla="*/ 10335617 w 10335617"/>
                <a:gd name="connsiteY1" fmla="*/ 0 h 2108040"/>
                <a:gd name="connsiteX2" fmla="*/ 8839947 w 10335617"/>
                <a:gd name="connsiteY2" fmla="*/ 2108040 h 2108040"/>
                <a:gd name="connsiteX3" fmla="*/ 0 w 10335617"/>
                <a:gd name="connsiteY3" fmla="*/ 2095340 h 2108040"/>
                <a:gd name="connsiteX4" fmla="*/ 0 w 10335617"/>
                <a:gd name="connsiteY4" fmla="*/ 17584 h 2108040"/>
                <a:gd name="connsiteX0" fmla="*/ 0 w 10312171"/>
                <a:gd name="connsiteY0" fmla="*/ 17584 h 2108040"/>
                <a:gd name="connsiteX1" fmla="*/ 10312171 w 10312171"/>
                <a:gd name="connsiteY1" fmla="*/ 0 h 2108040"/>
                <a:gd name="connsiteX2" fmla="*/ 8839947 w 10312171"/>
                <a:gd name="connsiteY2" fmla="*/ 2108040 h 2108040"/>
                <a:gd name="connsiteX3" fmla="*/ 0 w 10312171"/>
                <a:gd name="connsiteY3" fmla="*/ 2095340 h 2108040"/>
                <a:gd name="connsiteX4" fmla="*/ 0 w 10312171"/>
                <a:gd name="connsiteY4" fmla="*/ 17584 h 2108040"/>
                <a:gd name="connsiteX0" fmla="*/ 0 w 10343433"/>
                <a:gd name="connsiteY0" fmla="*/ 17584 h 2108040"/>
                <a:gd name="connsiteX1" fmla="*/ 10343433 w 10343433"/>
                <a:gd name="connsiteY1" fmla="*/ 0 h 2108040"/>
                <a:gd name="connsiteX2" fmla="*/ 8839947 w 10343433"/>
                <a:gd name="connsiteY2" fmla="*/ 2108040 h 2108040"/>
                <a:gd name="connsiteX3" fmla="*/ 0 w 10343433"/>
                <a:gd name="connsiteY3" fmla="*/ 2095340 h 2108040"/>
                <a:gd name="connsiteX4" fmla="*/ 0 w 10343433"/>
                <a:gd name="connsiteY4" fmla="*/ 17584 h 2108040"/>
                <a:gd name="connsiteX0" fmla="*/ 0 w 10343433"/>
                <a:gd name="connsiteY0" fmla="*/ 17584 h 2100225"/>
                <a:gd name="connsiteX1" fmla="*/ 10343433 w 10343433"/>
                <a:gd name="connsiteY1" fmla="*/ 0 h 2100225"/>
                <a:gd name="connsiteX2" fmla="*/ 8847763 w 10343433"/>
                <a:gd name="connsiteY2" fmla="*/ 2100225 h 2100225"/>
                <a:gd name="connsiteX3" fmla="*/ 0 w 10343433"/>
                <a:gd name="connsiteY3" fmla="*/ 2095340 h 2100225"/>
                <a:gd name="connsiteX4" fmla="*/ 0 w 10343433"/>
                <a:gd name="connsiteY4" fmla="*/ 17584 h 2100225"/>
                <a:gd name="connsiteX0" fmla="*/ 0 w 13645433"/>
                <a:gd name="connsiteY0" fmla="*/ 17584 h 2100225"/>
                <a:gd name="connsiteX1" fmla="*/ 13645433 w 13645433"/>
                <a:gd name="connsiteY1" fmla="*/ 0 h 2100225"/>
                <a:gd name="connsiteX2" fmla="*/ 12149763 w 13645433"/>
                <a:gd name="connsiteY2" fmla="*/ 2100225 h 2100225"/>
                <a:gd name="connsiteX3" fmla="*/ 3302000 w 13645433"/>
                <a:gd name="connsiteY3" fmla="*/ 2095340 h 2100225"/>
                <a:gd name="connsiteX4" fmla="*/ 0 w 13645433"/>
                <a:gd name="connsiteY4" fmla="*/ 17584 h 2100225"/>
                <a:gd name="connsiteX0" fmla="*/ 0 w 13645433"/>
                <a:gd name="connsiteY0" fmla="*/ 17584 h 2100225"/>
                <a:gd name="connsiteX1" fmla="*/ 13645433 w 13645433"/>
                <a:gd name="connsiteY1" fmla="*/ 0 h 2100225"/>
                <a:gd name="connsiteX2" fmla="*/ 12149763 w 13645433"/>
                <a:gd name="connsiteY2" fmla="*/ 2100225 h 2100225"/>
                <a:gd name="connsiteX3" fmla="*/ 0 w 13645433"/>
                <a:gd name="connsiteY3" fmla="*/ 2095340 h 2100225"/>
                <a:gd name="connsiteX4" fmla="*/ 0 w 13645433"/>
                <a:gd name="connsiteY4" fmla="*/ 17584 h 2100225"/>
                <a:gd name="connsiteX0" fmla="*/ 0 w 13645433"/>
                <a:gd name="connsiteY0" fmla="*/ 17584 h 2095340"/>
                <a:gd name="connsiteX1" fmla="*/ 13645433 w 13645433"/>
                <a:gd name="connsiteY1" fmla="*/ 0 h 2095340"/>
                <a:gd name="connsiteX2" fmla="*/ 12505363 w 13645433"/>
                <a:gd name="connsiteY2" fmla="*/ 1600692 h 2095340"/>
                <a:gd name="connsiteX3" fmla="*/ 0 w 13645433"/>
                <a:gd name="connsiteY3" fmla="*/ 2095340 h 2095340"/>
                <a:gd name="connsiteX4" fmla="*/ 0 w 13645433"/>
                <a:gd name="connsiteY4" fmla="*/ 17584 h 2095340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28074 h 1600692"/>
                <a:gd name="connsiteX4" fmla="*/ 0 w 13645433"/>
                <a:gd name="connsiteY4" fmla="*/ 17584 h 1600692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70407 h 1600692"/>
                <a:gd name="connsiteX4" fmla="*/ 0 w 13645433"/>
                <a:gd name="connsiteY4" fmla="*/ 17584 h 1600692"/>
                <a:gd name="connsiteX0" fmla="*/ 0 w 13645433"/>
                <a:gd name="connsiteY0" fmla="*/ 17584 h 1621207"/>
                <a:gd name="connsiteX1" fmla="*/ 13645433 w 13645433"/>
                <a:gd name="connsiteY1" fmla="*/ 0 h 1621207"/>
                <a:gd name="connsiteX2" fmla="*/ 12505363 w 13645433"/>
                <a:gd name="connsiteY2" fmla="*/ 1600692 h 1621207"/>
                <a:gd name="connsiteX3" fmla="*/ 0 w 13645433"/>
                <a:gd name="connsiteY3" fmla="*/ 1621207 h 1621207"/>
                <a:gd name="connsiteX4" fmla="*/ 0 w 13645433"/>
                <a:gd name="connsiteY4" fmla="*/ 17584 h 1621207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78874 h 1600692"/>
                <a:gd name="connsiteX4" fmla="*/ 0 w 13645433"/>
                <a:gd name="connsiteY4" fmla="*/ 17584 h 1600692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95807 h 1600692"/>
                <a:gd name="connsiteX4" fmla="*/ 0 w 13645433"/>
                <a:gd name="connsiteY4" fmla="*/ 17584 h 1600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45433" h="1600692">
                  <a:moveTo>
                    <a:pt x="0" y="17584"/>
                  </a:moveTo>
                  <a:lnTo>
                    <a:pt x="13645433" y="0"/>
                  </a:lnTo>
                  <a:lnTo>
                    <a:pt x="12505363" y="1600692"/>
                  </a:lnTo>
                  <a:lnTo>
                    <a:pt x="0" y="1595807"/>
                  </a:lnTo>
                  <a:lnTo>
                    <a:pt x="0" y="17584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A0BA2E0A-5A76-5B63-EC71-519ECD1D5B3C}"/>
                </a:ext>
              </a:extLst>
            </p:cNvPr>
            <p:cNvSpPr/>
            <p:nvPr/>
          </p:nvSpPr>
          <p:spPr>
            <a:xfrm rot="10800000">
              <a:off x="9086457" y="3559716"/>
              <a:ext cx="1313923" cy="1600309"/>
            </a:xfrm>
            <a:custGeom>
              <a:avLst/>
              <a:gdLst>
                <a:gd name="connsiteX0" fmla="*/ 0 w 193431"/>
                <a:gd name="connsiteY0" fmla="*/ 0 h 2095341"/>
                <a:gd name="connsiteX1" fmla="*/ 193431 w 193431"/>
                <a:gd name="connsiteY1" fmla="*/ 0 h 2095341"/>
                <a:gd name="connsiteX2" fmla="*/ 193431 w 193431"/>
                <a:gd name="connsiteY2" fmla="*/ 2095341 h 2095341"/>
                <a:gd name="connsiteX3" fmla="*/ 0 w 193431"/>
                <a:gd name="connsiteY3" fmla="*/ 2095341 h 2095341"/>
                <a:gd name="connsiteX4" fmla="*/ 0 w 193431"/>
                <a:gd name="connsiteY4" fmla="*/ 0 h 2095341"/>
                <a:gd name="connsiteX0" fmla="*/ 0 w 1683327"/>
                <a:gd name="connsiteY0" fmla="*/ 6394 h 2101735"/>
                <a:gd name="connsiteX1" fmla="*/ 1683327 w 1683327"/>
                <a:gd name="connsiteY1" fmla="*/ 0 h 2101735"/>
                <a:gd name="connsiteX2" fmla="*/ 193431 w 1683327"/>
                <a:gd name="connsiteY2" fmla="*/ 2101735 h 2101735"/>
                <a:gd name="connsiteX3" fmla="*/ 0 w 1683327"/>
                <a:gd name="connsiteY3" fmla="*/ 2101735 h 2101735"/>
                <a:gd name="connsiteX4" fmla="*/ 0 w 1683327"/>
                <a:gd name="connsiteY4" fmla="*/ 6394 h 2101735"/>
                <a:gd name="connsiteX0" fmla="*/ 1457925 w 1683327"/>
                <a:gd name="connsiteY0" fmla="*/ 6394 h 2101735"/>
                <a:gd name="connsiteX1" fmla="*/ 1683327 w 1683327"/>
                <a:gd name="connsiteY1" fmla="*/ 0 h 2101735"/>
                <a:gd name="connsiteX2" fmla="*/ 193431 w 1683327"/>
                <a:gd name="connsiteY2" fmla="*/ 2101735 h 2101735"/>
                <a:gd name="connsiteX3" fmla="*/ 0 w 1683327"/>
                <a:gd name="connsiteY3" fmla="*/ 2101735 h 2101735"/>
                <a:gd name="connsiteX4" fmla="*/ 1457925 w 1683327"/>
                <a:gd name="connsiteY4" fmla="*/ 6394 h 2101735"/>
                <a:gd name="connsiteX0" fmla="*/ 1457925 w 1667829"/>
                <a:gd name="connsiteY0" fmla="*/ 1228 h 2096569"/>
                <a:gd name="connsiteX1" fmla="*/ 1667829 w 1667829"/>
                <a:gd name="connsiteY1" fmla="*/ 0 h 2096569"/>
                <a:gd name="connsiteX2" fmla="*/ 193431 w 1667829"/>
                <a:gd name="connsiteY2" fmla="*/ 2096569 h 2096569"/>
                <a:gd name="connsiteX3" fmla="*/ 0 w 1667829"/>
                <a:gd name="connsiteY3" fmla="*/ 2096569 h 2096569"/>
                <a:gd name="connsiteX4" fmla="*/ 1457925 w 1667829"/>
                <a:gd name="connsiteY4" fmla="*/ 1228 h 2096569"/>
                <a:gd name="connsiteX0" fmla="*/ 1457925 w 1652330"/>
                <a:gd name="connsiteY0" fmla="*/ 0 h 2095341"/>
                <a:gd name="connsiteX1" fmla="*/ 1652330 w 1652330"/>
                <a:gd name="connsiteY1" fmla="*/ 3938 h 2095341"/>
                <a:gd name="connsiteX2" fmla="*/ 193431 w 1652330"/>
                <a:gd name="connsiteY2" fmla="*/ 2095341 h 2095341"/>
                <a:gd name="connsiteX3" fmla="*/ 0 w 1652330"/>
                <a:gd name="connsiteY3" fmla="*/ 2095341 h 2095341"/>
                <a:gd name="connsiteX4" fmla="*/ 1457925 w 1652330"/>
                <a:gd name="connsiteY4" fmla="*/ 0 h 2095341"/>
                <a:gd name="connsiteX0" fmla="*/ 1457925 w 1662663"/>
                <a:gd name="connsiteY0" fmla="*/ 0 h 2095341"/>
                <a:gd name="connsiteX1" fmla="*/ 1662663 w 1662663"/>
                <a:gd name="connsiteY1" fmla="*/ 3938 h 2095341"/>
                <a:gd name="connsiteX2" fmla="*/ 193431 w 1662663"/>
                <a:gd name="connsiteY2" fmla="*/ 2095341 h 2095341"/>
                <a:gd name="connsiteX3" fmla="*/ 0 w 1662663"/>
                <a:gd name="connsiteY3" fmla="*/ 2095341 h 2095341"/>
                <a:gd name="connsiteX4" fmla="*/ 1457925 w 1662663"/>
                <a:gd name="connsiteY4" fmla="*/ 0 h 2095341"/>
                <a:gd name="connsiteX0" fmla="*/ 1457925 w 1667829"/>
                <a:gd name="connsiteY0" fmla="*/ 1228 h 2096569"/>
                <a:gd name="connsiteX1" fmla="*/ 1667829 w 1667829"/>
                <a:gd name="connsiteY1" fmla="*/ 0 h 2096569"/>
                <a:gd name="connsiteX2" fmla="*/ 193431 w 1667829"/>
                <a:gd name="connsiteY2" fmla="*/ 2096569 h 2096569"/>
                <a:gd name="connsiteX3" fmla="*/ 0 w 1667829"/>
                <a:gd name="connsiteY3" fmla="*/ 2096569 h 2096569"/>
                <a:gd name="connsiteX4" fmla="*/ 1457925 w 1667829"/>
                <a:gd name="connsiteY4" fmla="*/ 1228 h 2096569"/>
                <a:gd name="connsiteX0" fmla="*/ 1478589 w 1667829"/>
                <a:gd name="connsiteY0" fmla="*/ 1228 h 2096569"/>
                <a:gd name="connsiteX1" fmla="*/ 1667829 w 1667829"/>
                <a:gd name="connsiteY1" fmla="*/ 0 h 2096569"/>
                <a:gd name="connsiteX2" fmla="*/ 193431 w 1667829"/>
                <a:gd name="connsiteY2" fmla="*/ 2096569 h 2096569"/>
                <a:gd name="connsiteX3" fmla="*/ 0 w 1667829"/>
                <a:gd name="connsiteY3" fmla="*/ 2096569 h 2096569"/>
                <a:gd name="connsiteX4" fmla="*/ 1478589 w 1667829"/>
                <a:gd name="connsiteY4" fmla="*/ 1228 h 2096569"/>
                <a:gd name="connsiteX0" fmla="*/ 1468257 w 1667829"/>
                <a:gd name="connsiteY0" fmla="*/ 1228 h 2096569"/>
                <a:gd name="connsiteX1" fmla="*/ 1667829 w 1667829"/>
                <a:gd name="connsiteY1" fmla="*/ 0 h 2096569"/>
                <a:gd name="connsiteX2" fmla="*/ 193431 w 1667829"/>
                <a:gd name="connsiteY2" fmla="*/ 2096569 h 2096569"/>
                <a:gd name="connsiteX3" fmla="*/ 0 w 1667829"/>
                <a:gd name="connsiteY3" fmla="*/ 2096569 h 2096569"/>
                <a:gd name="connsiteX4" fmla="*/ 1468257 w 1667829"/>
                <a:gd name="connsiteY4" fmla="*/ 1228 h 2096569"/>
                <a:gd name="connsiteX0" fmla="*/ 1468257 w 1468257"/>
                <a:gd name="connsiteY0" fmla="*/ 0 h 2095341"/>
                <a:gd name="connsiteX1" fmla="*/ 1321840 w 1468257"/>
                <a:gd name="connsiteY1" fmla="*/ 483157 h 2095341"/>
                <a:gd name="connsiteX2" fmla="*/ 193431 w 1468257"/>
                <a:gd name="connsiteY2" fmla="*/ 2095341 h 2095341"/>
                <a:gd name="connsiteX3" fmla="*/ 0 w 1468257"/>
                <a:gd name="connsiteY3" fmla="*/ 2095341 h 2095341"/>
                <a:gd name="connsiteX4" fmla="*/ 1468257 w 1468257"/>
                <a:gd name="connsiteY4" fmla="*/ 0 h 2095341"/>
                <a:gd name="connsiteX0" fmla="*/ 1132154 w 1321840"/>
                <a:gd name="connsiteY0" fmla="*/ 1228 h 1612184"/>
                <a:gd name="connsiteX1" fmla="*/ 1321840 w 1321840"/>
                <a:gd name="connsiteY1" fmla="*/ 0 h 1612184"/>
                <a:gd name="connsiteX2" fmla="*/ 193431 w 1321840"/>
                <a:gd name="connsiteY2" fmla="*/ 1612184 h 1612184"/>
                <a:gd name="connsiteX3" fmla="*/ 0 w 1321840"/>
                <a:gd name="connsiteY3" fmla="*/ 1612184 h 1612184"/>
                <a:gd name="connsiteX4" fmla="*/ 1132154 w 1321840"/>
                <a:gd name="connsiteY4" fmla="*/ 1228 h 1612184"/>
                <a:gd name="connsiteX0" fmla="*/ 1132154 w 1313923"/>
                <a:gd name="connsiteY0" fmla="*/ 0 h 1610956"/>
                <a:gd name="connsiteX1" fmla="*/ 1313923 w 1313923"/>
                <a:gd name="connsiteY1" fmla="*/ 10647 h 1610956"/>
                <a:gd name="connsiteX2" fmla="*/ 193431 w 1313923"/>
                <a:gd name="connsiteY2" fmla="*/ 1610956 h 1610956"/>
                <a:gd name="connsiteX3" fmla="*/ 0 w 1313923"/>
                <a:gd name="connsiteY3" fmla="*/ 1610956 h 1610956"/>
                <a:gd name="connsiteX4" fmla="*/ 1132154 w 1313923"/>
                <a:gd name="connsiteY4" fmla="*/ 0 h 1610956"/>
                <a:gd name="connsiteX0" fmla="*/ 1120279 w 1313923"/>
                <a:gd name="connsiteY0" fmla="*/ 5187 h 1600309"/>
                <a:gd name="connsiteX1" fmla="*/ 1313923 w 1313923"/>
                <a:gd name="connsiteY1" fmla="*/ 0 h 1600309"/>
                <a:gd name="connsiteX2" fmla="*/ 193431 w 1313923"/>
                <a:gd name="connsiteY2" fmla="*/ 1600309 h 1600309"/>
                <a:gd name="connsiteX3" fmla="*/ 0 w 1313923"/>
                <a:gd name="connsiteY3" fmla="*/ 1600309 h 1600309"/>
                <a:gd name="connsiteX4" fmla="*/ 1120279 w 1313923"/>
                <a:gd name="connsiteY4" fmla="*/ 5187 h 1600309"/>
                <a:gd name="connsiteX0" fmla="*/ 1120279 w 1313923"/>
                <a:gd name="connsiteY0" fmla="*/ 1228 h 1600309"/>
                <a:gd name="connsiteX1" fmla="*/ 1313923 w 1313923"/>
                <a:gd name="connsiteY1" fmla="*/ 0 h 1600309"/>
                <a:gd name="connsiteX2" fmla="*/ 193431 w 1313923"/>
                <a:gd name="connsiteY2" fmla="*/ 1600309 h 1600309"/>
                <a:gd name="connsiteX3" fmla="*/ 0 w 1313923"/>
                <a:gd name="connsiteY3" fmla="*/ 1600309 h 1600309"/>
                <a:gd name="connsiteX4" fmla="*/ 1120279 w 1313923"/>
                <a:gd name="connsiteY4" fmla="*/ 1228 h 1600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3923" h="1600309">
                  <a:moveTo>
                    <a:pt x="1120279" y="1228"/>
                  </a:moveTo>
                  <a:lnTo>
                    <a:pt x="1313923" y="0"/>
                  </a:lnTo>
                  <a:lnTo>
                    <a:pt x="193431" y="1600309"/>
                  </a:lnTo>
                  <a:lnTo>
                    <a:pt x="0" y="1600309"/>
                  </a:lnTo>
                  <a:lnTo>
                    <a:pt x="1120279" y="122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2" name="Прямоугольник 4">
              <a:extLst>
                <a:ext uri="{FF2B5EF4-FFF2-40B4-BE49-F238E27FC236}">
                  <a16:creationId xmlns:a16="http://schemas.microsoft.com/office/drawing/2014/main" id="{A0F6B7FB-077B-DA68-D497-DC7128DF0659}"/>
                </a:ext>
              </a:extLst>
            </p:cNvPr>
            <p:cNvSpPr/>
            <p:nvPr/>
          </p:nvSpPr>
          <p:spPr>
            <a:xfrm>
              <a:off x="-4576066" y="3559333"/>
              <a:ext cx="13645434" cy="1600692"/>
            </a:xfrm>
            <a:custGeom>
              <a:avLst/>
              <a:gdLst>
                <a:gd name="connsiteX0" fmla="*/ 0 w 8928847"/>
                <a:gd name="connsiteY0" fmla="*/ 0 h 2077756"/>
                <a:gd name="connsiteX1" fmla="*/ 8928847 w 8928847"/>
                <a:gd name="connsiteY1" fmla="*/ 0 h 2077756"/>
                <a:gd name="connsiteX2" fmla="*/ 8928847 w 8928847"/>
                <a:gd name="connsiteY2" fmla="*/ 2077756 h 2077756"/>
                <a:gd name="connsiteX3" fmla="*/ 0 w 8928847"/>
                <a:gd name="connsiteY3" fmla="*/ 2077756 h 2077756"/>
                <a:gd name="connsiteX4" fmla="*/ 0 w 8928847"/>
                <a:gd name="connsiteY4" fmla="*/ 0 h 2077756"/>
                <a:gd name="connsiteX0" fmla="*/ 0 w 10351247"/>
                <a:gd name="connsiteY0" fmla="*/ 25400 h 2103156"/>
                <a:gd name="connsiteX1" fmla="*/ 10351247 w 10351247"/>
                <a:gd name="connsiteY1" fmla="*/ 0 h 2103156"/>
                <a:gd name="connsiteX2" fmla="*/ 8928847 w 10351247"/>
                <a:gd name="connsiteY2" fmla="*/ 2103156 h 2103156"/>
                <a:gd name="connsiteX3" fmla="*/ 0 w 10351247"/>
                <a:gd name="connsiteY3" fmla="*/ 2103156 h 2103156"/>
                <a:gd name="connsiteX4" fmla="*/ 0 w 10351247"/>
                <a:gd name="connsiteY4" fmla="*/ 25400 h 2103156"/>
                <a:gd name="connsiteX0" fmla="*/ 0 w 10351247"/>
                <a:gd name="connsiteY0" fmla="*/ 25400 h 2115856"/>
                <a:gd name="connsiteX1" fmla="*/ 10351247 w 10351247"/>
                <a:gd name="connsiteY1" fmla="*/ 0 h 2115856"/>
                <a:gd name="connsiteX2" fmla="*/ 8839947 w 10351247"/>
                <a:gd name="connsiteY2" fmla="*/ 2115856 h 2115856"/>
                <a:gd name="connsiteX3" fmla="*/ 0 w 10351247"/>
                <a:gd name="connsiteY3" fmla="*/ 2103156 h 2115856"/>
                <a:gd name="connsiteX4" fmla="*/ 0 w 10351247"/>
                <a:gd name="connsiteY4" fmla="*/ 25400 h 2115856"/>
                <a:gd name="connsiteX0" fmla="*/ 0 w 10335617"/>
                <a:gd name="connsiteY0" fmla="*/ 17584 h 2108040"/>
                <a:gd name="connsiteX1" fmla="*/ 10335617 w 10335617"/>
                <a:gd name="connsiteY1" fmla="*/ 0 h 2108040"/>
                <a:gd name="connsiteX2" fmla="*/ 8839947 w 10335617"/>
                <a:gd name="connsiteY2" fmla="*/ 2108040 h 2108040"/>
                <a:gd name="connsiteX3" fmla="*/ 0 w 10335617"/>
                <a:gd name="connsiteY3" fmla="*/ 2095340 h 2108040"/>
                <a:gd name="connsiteX4" fmla="*/ 0 w 10335617"/>
                <a:gd name="connsiteY4" fmla="*/ 17584 h 2108040"/>
                <a:gd name="connsiteX0" fmla="*/ 0 w 10312171"/>
                <a:gd name="connsiteY0" fmla="*/ 17584 h 2108040"/>
                <a:gd name="connsiteX1" fmla="*/ 10312171 w 10312171"/>
                <a:gd name="connsiteY1" fmla="*/ 0 h 2108040"/>
                <a:gd name="connsiteX2" fmla="*/ 8839947 w 10312171"/>
                <a:gd name="connsiteY2" fmla="*/ 2108040 h 2108040"/>
                <a:gd name="connsiteX3" fmla="*/ 0 w 10312171"/>
                <a:gd name="connsiteY3" fmla="*/ 2095340 h 2108040"/>
                <a:gd name="connsiteX4" fmla="*/ 0 w 10312171"/>
                <a:gd name="connsiteY4" fmla="*/ 17584 h 2108040"/>
                <a:gd name="connsiteX0" fmla="*/ 0 w 10343433"/>
                <a:gd name="connsiteY0" fmla="*/ 17584 h 2108040"/>
                <a:gd name="connsiteX1" fmla="*/ 10343433 w 10343433"/>
                <a:gd name="connsiteY1" fmla="*/ 0 h 2108040"/>
                <a:gd name="connsiteX2" fmla="*/ 8839947 w 10343433"/>
                <a:gd name="connsiteY2" fmla="*/ 2108040 h 2108040"/>
                <a:gd name="connsiteX3" fmla="*/ 0 w 10343433"/>
                <a:gd name="connsiteY3" fmla="*/ 2095340 h 2108040"/>
                <a:gd name="connsiteX4" fmla="*/ 0 w 10343433"/>
                <a:gd name="connsiteY4" fmla="*/ 17584 h 2108040"/>
                <a:gd name="connsiteX0" fmla="*/ 0 w 10343433"/>
                <a:gd name="connsiteY0" fmla="*/ 17584 h 2100225"/>
                <a:gd name="connsiteX1" fmla="*/ 10343433 w 10343433"/>
                <a:gd name="connsiteY1" fmla="*/ 0 h 2100225"/>
                <a:gd name="connsiteX2" fmla="*/ 8847763 w 10343433"/>
                <a:gd name="connsiteY2" fmla="*/ 2100225 h 2100225"/>
                <a:gd name="connsiteX3" fmla="*/ 0 w 10343433"/>
                <a:gd name="connsiteY3" fmla="*/ 2095340 h 2100225"/>
                <a:gd name="connsiteX4" fmla="*/ 0 w 10343433"/>
                <a:gd name="connsiteY4" fmla="*/ 17584 h 2100225"/>
                <a:gd name="connsiteX0" fmla="*/ 0 w 13645433"/>
                <a:gd name="connsiteY0" fmla="*/ 17584 h 2100225"/>
                <a:gd name="connsiteX1" fmla="*/ 13645433 w 13645433"/>
                <a:gd name="connsiteY1" fmla="*/ 0 h 2100225"/>
                <a:gd name="connsiteX2" fmla="*/ 12149763 w 13645433"/>
                <a:gd name="connsiteY2" fmla="*/ 2100225 h 2100225"/>
                <a:gd name="connsiteX3" fmla="*/ 3302000 w 13645433"/>
                <a:gd name="connsiteY3" fmla="*/ 2095340 h 2100225"/>
                <a:gd name="connsiteX4" fmla="*/ 0 w 13645433"/>
                <a:gd name="connsiteY4" fmla="*/ 17584 h 2100225"/>
                <a:gd name="connsiteX0" fmla="*/ 0 w 13645433"/>
                <a:gd name="connsiteY0" fmla="*/ 17584 h 2100225"/>
                <a:gd name="connsiteX1" fmla="*/ 13645433 w 13645433"/>
                <a:gd name="connsiteY1" fmla="*/ 0 h 2100225"/>
                <a:gd name="connsiteX2" fmla="*/ 12149763 w 13645433"/>
                <a:gd name="connsiteY2" fmla="*/ 2100225 h 2100225"/>
                <a:gd name="connsiteX3" fmla="*/ 0 w 13645433"/>
                <a:gd name="connsiteY3" fmla="*/ 2095340 h 2100225"/>
                <a:gd name="connsiteX4" fmla="*/ 0 w 13645433"/>
                <a:gd name="connsiteY4" fmla="*/ 17584 h 2100225"/>
                <a:gd name="connsiteX0" fmla="*/ 0 w 13645433"/>
                <a:gd name="connsiteY0" fmla="*/ 17584 h 2095340"/>
                <a:gd name="connsiteX1" fmla="*/ 13645433 w 13645433"/>
                <a:gd name="connsiteY1" fmla="*/ 0 h 2095340"/>
                <a:gd name="connsiteX2" fmla="*/ 12505363 w 13645433"/>
                <a:gd name="connsiteY2" fmla="*/ 1600692 h 2095340"/>
                <a:gd name="connsiteX3" fmla="*/ 0 w 13645433"/>
                <a:gd name="connsiteY3" fmla="*/ 2095340 h 2095340"/>
                <a:gd name="connsiteX4" fmla="*/ 0 w 13645433"/>
                <a:gd name="connsiteY4" fmla="*/ 17584 h 2095340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28074 h 1600692"/>
                <a:gd name="connsiteX4" fmla="*/ 0 w 13645433"/>
                <a:gd name="connsiteY4" fmla="*/ 17584 h 1600692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70407 h 1600692"/>
                <a:gd name="connsiteX4" fmla="*/ 0 w 13645433"/>
                <a:gd name="connsiteY4" fmla="*/ 17584 h 1600692"/>
                <a:gd name="connsiteX0" fmla="*/ 0 w 13645433"/>
                <a:gd name="connsiteY0" fmla="*/ 17584 h 1621207"/>
                <a:gd name="connsiteX1" fmla="*/ 13645433 w 13645433"/>
                <a:gd name="connsiteY1" fmla="*/ 0 h 1621207"/>
                <a:gd name="connsiteX2" fmla="*/ 12505363 w 13645433"/>
                <a:gd name="connsiteY2" fmla="*/ 1600692 h 1621207"/>
                <a:gd name="connsiteX3" fmla="*/ 0 w 13645433"/>
                <a:gd name="connsiteY3" fmla="*/ 1621207 h 1621207"/>
                <a:gd name="connsiteX4" fmla="*/ 0 w 13645433"/>
                <a:gd name="connsiteY4" fmla="*/ 17584 h 1621207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78874 h 1600692"/>
                <a:gd name="connsiteX4" fmla="*/ 0 w 13645433"/>
                <a:gd name="connsiteY4" fmla="*/ 17584 h 1600692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95807 h 1600692"/>
                <a:gd name="connsiteX4" fmla="*/ 0 w 13645433"/>
                <a:gd name="connsiteY4" fmla="*/ 17584 h 1600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45433" h="1600692">
                  <a:moveTo>
                    <a:pt x="0" y="17584"/>
                  </a:moveTo>
                  <a:lnTo>
                    <a:pt x="13645433" y="0"/>
                  </a:lnTo>
                  <a:lnTo>
                    <a:pt x="12505363" y="1600692"/>
                  </a:lnTo>
                  <a:lnTo>
                    <a:pt x="0" y="1595807"/>
                  </a:lnTo>
                  <a:lnTo>
                    <a:pt x="0" y="17584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</p:grp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C39C8352-05E4-04C5-E420-E82CCC4131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29366" y="1324413"/>
            <a:ext cx="6662634" cy="5533401"/>
          </a:xfrm>
          <a:custGeom>
            <a:avLst/>
            <a:gdLst>
              <a:gd name="connsiteX0" fmla="*/ 6662634 w 6662634"/>
              <a:gd name="connsiteY0" fmla="*/ 0 h 5533401"/>
              <a:gd name="connsiteX1" fmla="*/ 6662634 w 6662634"/>
              <a:gd name="connsiteY1" fmla="*/ 5533401 h 5533401"/>
              <a:gd name="connsiteX2" fmla="*/ 6662524 w 6662634"/>
              <a:gd name="connsiteY2" fmla="*/ 5533401 h 5533401"/>
              <a:gd name="connsiteX3" fmla="*/ 6662524 w 6662634"/>
              <a:gd name="connsiteY3" fmla="*/ 5050550 h 5533401"/>
              <a:gd name="connsiteX4" fmla="*/ 6159227 w 6662634"/>
              <a:gd name="connsiteY4" fmla="*/ 5050550 h 5533401"/>
              <a:gd name="connsiteX5" fmla="*/ 5820199 w 6662634"/>
              <a:gd name="connsiteY5" fmla="*/ 5532977 h 5533401"/>
              <a:gd name="connsiteX6" fmla="*/ 0 w 6662634"/>
              <a:gd name="connsiteY6" fmla="*/ 5530049 h 5533401"/>
              <a:gd name="connsiteX7" fmla="*/ 3911860 w 6662634"/>
              <a:gd name="connsiteY7" fmla="*/ 9042 h 553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62634" h="5533401">
                <a:moveTo>
                  <a:pt x="6662634" y="0"/>
                </a:moveTo>
                <a:lnTo>
                  <a:pt x="6662634" y="5533401"/>
                </a:lnTo>
                <a:lnTo>
                  <a:pt x="6662524" y="5533401"/>
                </a:lnTo>
                <a:lnTo>
                  <a:pt x="6662524" y="5050550"/>
                </a:lnTo>
                <a:lnTo>
                  <a:pt x="6159227" y="5050550"/>
                </a:lnTo>
                <a:lnTo>
                  <a:pt x="5820199" y="5532977"/>
                </a:lnTo>
                <a:lnTo>
                  <a:pt x="0" y="5530049"/>
                </a:lnTo>
                <a:lnTo>
                  <a:pt x="3911860" y="90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33" name="Текст 15">
            <a:extLst>
              <a:ext uri="{FF2B5EF4-FFF2-40B4-BE49-F238E27FC236}">
                <a16:creationId xmlns:a16="http://schemas.microsoft.com/office/drawing/2014/main" id="{27CA11FD-625D-208F-ECFF-7E906B9BCA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6134" y="1379977"/>
            <a:ext cx="7196974" cy="864836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EB1667FD-759F-E36E-36F6-E50B6C7278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5600" y="2476501"/>
            <a:ext cx="6662738" cy="40179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Заголовок 9">
            <a:extLst>
              <a:ext uri="{FF2B5EF4-FFF2-40B4-BE49-F238E27FC236}">
                <a16:creationId xmlns:a16="http://schemas.microsoft.com/office/drawing/2014/main" id="{7E1AD371-4307-6782-5EDA-7F822E5AE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134" y="0"/>
            <a:ext cx="11835866" cy="129031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4624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934" y="302594"/>
            <a:ext cx="8105313" cy="128002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89934" y="1875692"/>
            <a:ext cx="8105313" cy="467971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BC1A5A6-6F62-738D-8738-A2576994A4ED}"/>
              </a:ext>
            </a:extLst>
          </p:cNvPr>
          <p:cNvSpPr/>
          <p:nvPr/>
        </p:nvSpPr>
        <p:spPr>
          <a:xfrm>
            <a:off x="1" y="0"/>
            <a:ext cx="1811045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317626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E583554-B62B-F138-97CE-5F6B3906CF82}"/>
              </a:ext>
            </a:extLst>
          </p:cNvPr>
          <p:cNvSpPr>
            <a:spLocks/>
          </p:cNvSpPr>
          <p:nvPr userDrawn="1"/>
        </p:nvSpPr>
        <p:spPr bwMode="auto">
          <a:xfrm>
            <a:off x="11088800" y="6217831"/>
            <a:ext cx="1106088" cy="640170"/>
          </a:xfrm>
          <a:custGeom>
            <a:avLst/>
            <a:gdLst>
              <a:gd name="T0" fmla="*/ 2076281 w 1746884"/>
              <a:gd name="T1" fmla="*/ 0 h 1012190"/>
              <a:gd name="T2" fmla="*/ 845046 w 1746884"/>
              <a:gd name="T3" fmla="*/ 0 h 1012190"/>
              <a:gd name="T4" fmla="*/ 0 w 1746884"/>
              <a:gd name="T5" fmla="*/ 1197085 h 1012190"/>
              <a:gd name="T6" fmla="*/ 2076281 w 1746884"/>
              <a:gd name="T7" fmla="*/ 1197085 h 1012190"/>
              <a:gd name="T8" fmla="*/ 2076281 w 1746884"/>
              <a:gd name="T9" fmla="*/ 0 h 1012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1D653593-E0F6-ECFC-49B3-02F00F468F92}"/>
              </a:ext>
            </a:extLst>
          </p:cNvPr>
          <p:cNvSpPr txBox="1">
            <a:spLocks/>
          </p:cNvSpPr>
          <p:nvPr userDrawn="1"/>
        </p:nvSpPr>
        <p:spPr>
          <a:xfrm>
            <a:off x="9168307" y="6379558"/>
            <a:ext cx="2804208" cy="3427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DCFD2E1-0CFD-4B9A-B4F5-7A6E06E0681E}" type="slidenum">
              <a:rPr lang="ru-RU" sz="1395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395">
              <a:solidFill>
                <a:schemeClr val="bg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29BB5CA-98F9-8804-D267-CA003A4B48A9}"/>
              </a:ext>
            </a:extLst>
          </p:cNvPr>
          <p:cNvSpPr/>
          <p:nvPr userDrawn="1"/>
        </p:nvSpPr>
        <p:spPr>
          <a:xfrm>
            <a:off x="0" y="0"/>
            <a:ext cx="12192000" cy="1121501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194B2F50-B58C-5B1A-D5BA-18CFDAD3FE62}"/>
              </a:ext>
            </a:extLst>
          </p:cNvPr>
          <p:cNvSpPr/>
          <p:nvPr userDrawn="1"/>
        </p:nvSpPr>
        <p:spPr>
          <a:xfrm>
            <a:off x="7409540" y="0"/>
            <a:ext cx="4782460" cy="1126314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50" name="Рисунок 2"/>
          <p:cNvSpPr>
            <a:spLocks noGrp="1"/>
          </p:cNvSpPr>
          <p:nvPr>
            <p:ph type="pic" idx="1"/>
          </p:nvPr>
        </p:nvSpPr>
        <p:spPr>
          <a:xfrm>
            <a:off x="1" y="1430949"/>
            <a:ext cx="8490599" cy="542323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7" indent="0">
              <a:buNone/>
              <a:defRPr sz="2800"/>
            </a:lvl2pPr>
            <a:lvl3pPr marL="914413" indent="0">
              <a:buNone/>
              <a:defRPr sz="2400"/>
            </a:lvl3pPr>
            <a:lvl4pPr marL="1371620" indent="0">
              <a:buNone/>
              <a:defRPr sz="2000"/>
            </a:lvl4pPr>
            <a:lvl5pPr marL="1828826" indent="0">
              <a:buNone/>
              <a:defRPr sz="2000"/>
            </a:lvl5pPr>
            <a:lvl6pPr marL="2286033" indent="0">
              <a:buNone/>
              <a:defRPr sz="2000"/>
            </a:lvl6pPr>
            <a:lvl7pPr marL="2743239" indent="0">
              <a:buNone/>
              <a:defRPr sz="2000"/>
            </a:lvl7pPr>
            <a:lvl8pPr marL="3200446" indent="0">
              <a:buNone/>
              <a:defRPr sz="2000"/>
            </a:lvl8pPr>
            <a:lvl9pPr marL="3657652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9258787" y="1413192"/>
            <a:ext cx="2548989" cy="4798617"/>
          </a:xfrm>
        </p:spPr>
        <p:txBody>
          <a:bodyPr>
            <a:normAutofit/>
          </a:bodyPr>
          <a:lstStyle>
            <a:lvl1pPr>
              <a:defRPr sz="849"/>
            </a:lvl1pPr>
            <a:lvl2pPr>
              <a:defRPr sz="849"/>
            </a:lvl2pPr>
            <a:lvl3pPr>
              <a:defRPr sz="849"/>
            </a:lvl3pPr>
            <a:lvl4pPr>
              <a:defRPr sz="849"/>
            </a:lvl4pPr>
            <a:lvl5pPr>
              <a:defRPr sz="84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1" name="Текст 7"/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029697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дизайн, скрепка, рамка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D6B5D02D-6CAA-0589-26EA-384870D2A6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1374" y="144985"/>
            <a:ext cx="3780970" cy="656803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B8587-91DC-6FA2-B791-722CCBE42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25" y="202286"/>
            <a:ext cx="6903207" cy="113121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741475F-7DA6-BFDE-9FA9-429CD9AD6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8135" y="1802424"/>
            <a:ext cx="6459531" cy="4632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750CF93C-0926-2116-8AAB-15FCAA1B6E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67128" y="1122014"/>
            <a:ext cx="2332653" cy="4364386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335211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доска, Прямоугольник, текс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EB987A7-9F45-6126-4778-ACB6EDA134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6776" y="-26330"/>
            <a:ext cx="6615225" cy="6249578"/>
          </a:xfrm>
          <a:prstGeom prst="rect">
            <a:avLst/>
          </a:prstGeom>
        </p:spPr>
      </p:pic>
      <p:sp>
        <p:nvSpPr>
          <p:cNvPr id="5" name="Рисунок 4">
            <a:extLst>
              <a:ext uri="{FF2B5EF4-FFF2-40B4-BE49-F238E27FC236}">
                <a16:creationId xmlns:a16="http://schemas.microsoft.com/office/drawing/2014/main" id="{750CF93C-0926-2116-8AAB-15FCAA1B6E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15916" y="1105728"/>
            <a:ext cx="4976084" cy="4315358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B8587-91DC-6FA2-B791-722CCBE42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82" y="538187"/>
            <a:ext cx="6176377" cy="86242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741475F-7DA6-BFDE-9FA9-429CD9AD6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782" y="1884784"/>
            <a:ext cx="5724751" cy="38757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3818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011" y="171886"/>
            <a:ext cx="10515600" cy="12457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Прямоугольник 3">
            <a:extLst>
              <a:ext uri="{FF2B5EF4-FFF2-40B4-BE49-F238E27FC236}">
                <a16:creationId xmlns:a16="http://schemas.microsoft.com/office/drawing/2014/main" id="{DCF12E7B-D9D7-E3BC-F118-52076A9989CC}"/>
              </a:ext>
            </a:extLst>
          </p:cNvPr>
          <p:cNvSpPr/>
          <p:nvPr/>
        </p:nvSpPr>
        <p:spPr>
          <a:xfrm>
            <a:off x="4499837" y="2315376"/>
            <a:ext cx="3192326" cy="1577385"/>
          </a:xfrm>
          <a:custGeom>
            <a:avLst/>
            <a:gdLst>
              <a:gd name="connsiteX0" fmla="*/ 0 w 5817824"/>
              <a:gd name="connsiteY0" fmla="*/ 0 h 1507913"/>
              <a:gd name="connsiteX1" fmla="*/ 5817824 w 5817824"/>
              <a:gd name="connsiteY1" fmla="*/ 0 h 1507913"/>
              <a:gd name="connsiteX2" fmla="*/ 5817824 w 5817824"/>
              <a:gd name="connsiteY2" fmla="*/ 1507913 h 1507913"/>
              <a:gd name="connsiteX3" fmla="*/ 0 w 5817824"/>
              <a:gd name="connsiteY3" fmla="*/ 1507913 h 1507913"/>
              <a:gd name="connsiteX4" fmla="*/ 0 w 5817824"/>
              <a:gd name="connsiteY4" fmla="*/ 0 h 1507913"/>
              <a:gd name="connsiteX0" fmla="*/ 0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0 w 6904752"/>
              <a:gd name="connsiteY4" fmla="*/ 0 h 1507913"/>
              <a:gd name="connsiteX0" fmla="*/ 2303253 w 6904752"/>
              <a:gd name="connsiteY0" fmla="*/ 448574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2303253 w 6904752"/>
              <a:gd name="connsiteY4" fmla="*/ 448574 h 1507913"/>
              <a:gd name="connsiteX0" fmla="*/ 1069675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1069675 w 6904752"/>
              <a:gd name="connsiteY4" fmla="*/ 0 h 1507913"/>
              <a:gd name="connsiteX0" fmla="*/ 1659761 w 6904752"/>
              <a:gd name="connsiteY0" fmla="*/ 0 h 2347757"/>
              <a:gd name="connsiteX1" fmla="*/ 6904752 w 6904752"/>
              <a:gd name="connsiteY1" fmla="*/ 839844 h 2347757"/>
              <a:gd name="connsiteX2" fmla="*/ 5817824 w 6904752"/>
              <a:gd name="connsiteY2" fmla="*/ 2347757 h 2347757"/>
              <a:gd name="connsiteX3" fmla="*/ 0 w 6904752"/>
              <a:gd name="connsiteY3" fmla="*/ 2347757 h 2347757"/>
              <a:gd name="connsiteX4" fmla="*/ 1659761 w 6904752"/>
              <a:gd name="connsiteY4" fmla="*/ 0 h 2347757"/>
              <a:gd name="connsiteX0" fmla="*/ 1659761 w 7500432"/>
              <a:gd name="connsiteY0" fmla="*/ 0 h 2347757"/>
              <a:gd name="connsiteX1" fmla="*/ 7500432 w 7500432"/>
              <a:gd name="connsiteY1" fmla="*/ 2763 h 2347757"/>
              <a:gd name="connsiteX2" fmla="*/ 5817824 w 7500432"/>
              <a:gd name="connsiteY2" fmla="*/ 2347757 h 2347757"/>
              <a:gd name="connsiteX3" fmla="*/ 0 w 7500432"/>
              <a:gd name="connsiteY3" fmla="*/ 2347757 h 2347757"/>
              <a:gd name="connsiteX4" fmla="*/ 1659761 w 7500432"/>
              <a:gd name="connsiteY4" fmla="*/ 0 h 2347757"/>
              <a:gd name="connsiteX0" fmla="*/ 4369650 w 7500432"/>
              <a:gd name="connsiteY0" fmla="*/ 0 h 2351586"/>
              <a:gd name="connsiteX1" fmla="*/ 7500432 w 7500432"/>
              <a:gd name="connsiteY1" fmla="*/ 6592 h 2351586"/>
              <a:gd name="connsiteX2" fmla="*/ 5817824 w 7500432"/>
              <a:gd name="connsiteY2" fmla="*/ 2351586 h 2351586"/>
              <a:gd name="connsiteX3" fmla="*/ 0 w 7500432"/>
              <a:gd name="connsiteY3" fmla="*/ 2351586 h 2351586"/>
              <a:gd name="connsiteX4" fmla="*/ 4369650 w 7500432"/>
              <a:gd name="connsiteY4" fmla="*/ 0 h 2351586"/>
              <a:gd name="connsiteX0" fmla="*/ 1686898 w 4817680"/>
              <a:gd name="connsiteY0" fmla="*/ 0 h 2351586"/>
              <a:gd name="connsiteX1" fmla="*/ 4817680 w 4817680"/>
              <a:gd name="connsiteY1" fmla="*/ 6592 h 2351586"/>
              <a:gd name="connsiteX2" fmla="*/ 3135072 w 4817680"/>
              <a:gd name="connsiteY2" fmla="*/ 2351586 h 2351586"/>
              <a:gd name="connsiteX3" fmla="*/ 0 w 4817680"/>
              <a:gd name="connsiteY3" fmla="*/ 2351586 h 2351586"/>
              <a:gd name="connsiteX4" fmla="*/ 1686898 w 4817680"/>
              <a:gd name="connsiteY4" fmla="*/ 0 h 2351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7680" h="2351586">
                <a:moveTo>
                  <a:pt x="1686898" y="0"/>
                </a:moveTo>
                <a:lnTo>
                  <a:pt x="4817680" y="6592"/>
                </a:lnTo>
                <a:lnTo>
                  <a:pt x="3135072" y="2351586"/>
                </a:lnTo>
                <a:lnTo>
                  <a:pt x="0" y="2351586"/>
                </a:lnTo>
                <a:lnTo>
                  <a:pt x="1686898" y="0"/>
                </a:lnTo>
                <a:close/>
              </a:path>
            </a:pathLst>
          </a:custGeom>
          <a:solidFill>
            <a:schemeClr val="tx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039D48A-2C4B-6EE2-E688-10D27B1224BE}"/>
              </a:ext>
            </a:extLst>
          </p:cNvPr>
          <p:cNvSpPr/>
          <p:nvPr/>
        </p:nvSpPr>
        <p:spPr>
          <a:xfrm>
            <a:off x="7908285" y="2315375"/>
            <a:ext cx="3192326" cy="1577385"/>
          </a:xfrm>
          <a:custGeom>
            <a:avLst/>
            <a:gdLst>
              <a:gd name="connsiteX0" fmla="*/ 0 w 5817824"/>
              <a:gd name="connsiteY0" fmla="*/ 0 h 1507913"/>
              <a:gd name="connsiteX1" fmla="*/ 5817824 w 5817824"/>
              <a:gd name="connsiteY1" fmla="*/ 0 h 1507913"/>
              <a:gd name="connsiteX2" fmla="*/ 5817824 w 5817824"/>
              <a:gd name="connsiteY2" fmla="*/ 1507913 h 1507913"/>
              <a:gd name="connsiteX3" fmla="*/ 0 w 5817824"/>
              <a:gd name="connsiteY3" fmla="*/ 1507913 h 1507913"/>
              <a:gd name="connsiteX4" fmla="*/ 0 w 5817824"/>
              <a:gd name="connsiteY4" fmla="*/ 0 h 1507913"/>
              <a:gd name="connsiteX0" fmla="*/ 0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0 w 6904752"/>
              <a:gd name="connsiteY4" fmla="*/ 0 h 1507913"/>
              <a:gd name="connsiteX0" fmla="*/ 2303253 w 6904752"/>
              <a:gd name="connsiteY0" fmla="*/ 448574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2303253 w 6904752"/>
              <a:gd name="connsiteY4" fmla="*/ 448574 h 1507913"/>
              <a:gd name="connsiteX0" fmla="*/ 1069675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1069675 w 6904752"/>
              <a:gd name="connsiteY4" fmla="*/ 0 h 1507913"/>
              <a:gd name="connsiteX0" fmla="*/ 1659761 w 6904752"/>
              <a:gd name="connsiteY0" fmla="*/ 0 h 2347757"/>
              <a:gd name="connsiteX1" fmla="*/ 6904752 w 6904752"/>
              <a:gd name="connsiteY1" fmla="*/ 839844 h 2347757"/>
              <a:gd name="connsiteX2" fmla="*/ 5817824 w 6904752"/>
              <a:gd name="connsiteY2" fmla="*/ 2347757 h 2347757"/>
              <a:gd name="connsiteX3" fmla="*/ 0 w 6904752"/>
              <a:gd name="connsiteY3" fmla="*/ 2347757 h 2347757"/>
              <a:gd name="connsiteX4" fmla="*/ 1659761 w 6904752"/>
              <a:gd name="connsiteY4" fmla="*/ 0 h 2347757"/>
              <a:gd name="connsiteX0" fmla="*/ 1659761 w 7500432"/>
              <a:gd name="connsiteY0" fmla="*/ 0 h 2347757"/>
              <a:gd name="connsiteX1" fmla="*/ 7500432 w 7500432"/>
              <a:gd name="connsiteY1" fmla="*/ 2763 h 2347757"/>
              <a:gd name="connsiteX2" fmla="*/ 5817824 w 7500432"/>
              <a:gd name="connsiteY2" fmla="*/ 2347757 h 2347757"/>
              <a:gd name="connsiteX3" fmla="*/ 0 w 7500432"/>
              <a:gd name="connsiteY3" fmla="*/ 2347757 h 2347757"/>
              <a:gd name="connsiteX4" fmla="*/ 1659761 w 7500432"/>
              <a:gd name="connsiteY4" fmla="*/ 0 h 2347757"/>
              <a:gd name="connsiteX0" fmla="*/ 4369650 w 7500432"/>
              <a:gd name="connsiteY0" fmla="*/ 0 h 2351586"/>
              <a:gd name="connsiteX1" fmla="*/ 7500432 w 7500432"/>
              <a:gd name="connsiteY1" fmla="*/ 6592 h 2351586"/>
              <a:gd name="connsiteX2" fmla="*/ 5817824 w 7500432"/>
              <a:gd name="connsiteY2" fmla="*/ 2351586 h 2351586"/>
              <a:gd name="connsiteX3" fmla="*/ 0 w 7500432"/>
              <a:gd name="connsiteY3" fmla="*/ 2351586 h 2351586"/>
              <a:gd name="connsiteX4" fmla="*/ 4369650 w 7500432"/>
              <a:gd name="connsiteY4" fmla="*/ 0 h 2351586"/>
              <a:gd name="connsiteX0" fmla="*/ 1686898 w 4817680"/>
              <a:gd name="connsiteY0" fmla="*/ 0 h 2351586"/>
              <a:gd name="connsiteX1" fmla="*/ 4817680 w 4817680"/>
              <a:gd name="connsiteY1" fmla="*/ 6592 h 2351586"/>
              <a:gd name="connsiteX2" fmla="*/ 3135072 w 4817680"/>
              <a:gd name="connsiteY2" fmla="*/ 2351586 h 2351586"/>
              <a:gd name="connsiteX3" fmla="*/ 0 w 4817680"/>
              <a:gd name="connsiteY3" fmla="*/ 2351586 h 2351586"/>
              <a:gd name="connsiteX4" fmla="*/ 1686898 w 4817680"/>
              <a:gd name="connsiteY4" fmla="*/ 0 h 2351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7680" h="2351586">
                <a:moveTo>
                  <a:pt x="1686898" y="0"/>
                </a:moveTo>
                <a:lnTo>
                  <a:pt x="4817680" y="6592"/>
                </a:lnTo>
                <a:lnTo>
                  <a:pt x="3135072" y="2351586"/>
                </a:lnTo>
                <a:lnTo>
                  <a:pt x="0" y="2351586"/>
                </a:lnTo>
                <a:lnTo>
                  <a:pt x="1686898" y="0"/>
                </a:lnTo>
                <a:close/>
              </a:path>
            </a:pathLst>
          </a:custGeom>
          <a:solidFill>
            <a:schemeClr val="tx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CEB34263-7D5C-4FAA-E991-BC49605B9321}"/>
              </a:ext>
            </a:extLst>
          </p:cNvPr>
          <p:cNvSpPr/>
          <p:nvPr/>
        </p:nvSpPr>
        <p:spPr>
          <a:xfrm>
            <a:off x="838200" y="2315377"/>
            <a:ext cx="3192326" cy="1577385"/>
          </a:xfrm>
          <a:custGeom>
            <a:avLst/>
            <a:gdLst>
              <a:gd name="connsiteX0" fmla="*/ 0 w 5817824"/>
              <a:gd name="connsiteY0" fmla="*/ 0 h 1507913"/>
              <a:gd name="connsiteX1" fmla="*/ 5817824 w 5817824"/>
              <a:gd name="connsiteY1" fmla="*/ 0 h 1507913"/>
              <a:gd name="connsiteX2" fmla="*/ 5817824 w 5817824"/>
              <a:gd name="connsiteY2" fmla="*/ 1507913 h 1507913"/>
              <a:gd name="connsiteX3" fmla="*/ 0 w 5817824"/>
              <a:gd name="connsiteY3" fmla="*/ 1507913 h 1507913"/>
              <a:gd name="connsiteX4" fmla="*/ 0 w 5817824"/>
              <a:gd name="connsiteY4" fmla="*/ 0 h 1507913"/>
              <a:gd name="connsiteX0" fmla="*/ 0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0 w 6904752"/>
              <a:gd name="connsiteY4" fmla="*/ 0 h 1507913"/>
              <a:gd name="connsiteX0" fmla="*/ 2303253 w 6904752"/>
              <a:gd name="connsiteY0" fmla="*/ 448574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2303253 w 6904752"/>
              <a:gd name="connsiteY4" fmla="*/ 448574 h 1507913"/>
              <a:gd name="connsiteX0" fmla="*/ 1069675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1069675 w 6904752"/>
              <a:gd name="connsiteY4" fmla="*/ 0 h 1507913"/>
              <a:gd name="connsiteX0" fmla="*/ 1659761 w 6904752"/>
              <a:gd name="connsiteY0" fmla="*/ 0 h 2347757"/>
              <a:gd name="connsiteX1" fmla="*/ 6904752 w 6904752"/>
              <a:gd name="connsiteY1" fmla="*/ 839844 h 2347757"/>
              <a:gd name="connsiteX2" fmla="*/ 5817824 w 6904752"/>
              <a:gd name="connsiteY2" fmla="*/ 2347757 h 2347757"/>
              <a:gd name="connsiteX3" fmla="*/ 0 w 6904752"/>
              <a:gd name="connsiteY3" fmla="*/ 2347757 h 2347757"/>
              <a:gd name="connsiteX4" fmla="*/ 1659761 w 6904752"/>
              <a:gd name="connsiteY4" fmla="*/ 0 h 2347757"/>
              <a:gd name="connsiteX0" fmla="*/ 1659761 w 7500432"/>
              <a:gd name="connsiteY0" fmla="*/ 0 h 2347757"/>
              <a:gd name="connsiteX1" fmla="*/ 7500432 w 7500432"/>
              <a:gd name="connsiteY1" fmla="*/ 2763 h 2347757"/>
              <a:gd name="connsiteX2" fmla="*/ 5817824 w 7500432"/>
              <a:gd name="connsiteY2" fmla="*/ 2347757 h 2347757"/>
              <a:gd name="connsiteX3" fmla="*/ 0 w 7500432"/>
              <a:gd name="connsiteY3" fmla="*/ 2347757 h 2347757"/>
              <a:gd name="connsiteX4" fmla="*/ 1659761 w 7500432"/>
              <a:gd name="connsiteY4" fmla="*/ 0 h 2347757"/>
              <a:gd name="connsiteX0" fmla="*/ 4369650 w 7500432"/>
              <a:gd name="connsiteY0" fmla="*/ 0 h 2351586"/>
              <a:gd name="connsiteX1" fmla="*/ 7500432 w 7500432"/>
              <a:gd name="connsiteY1" fmla="*/ 6592 h 2351586"/>
              <a:gd name="connsiteX2" fmla="*/ 5817824 w 7500432"/>
              <a:gd name="connsiteY2" fmla="*/ 2351586 h 2351586"/>
              <a:gd name="connsiteX3" fmla="*/ 0 w 7500432"/>
              <a:gd name="connsiteY3" fmla="*/ 2351586 h 2351586"/>
              <a:gd name="connsiteX4" fmla="*/ 4369650 w 7500432"/>
              <a:gd name="connsiteY4" fmla="*/ 0 h 2351586"/>
              <a:gd name="connsiteX0" fmla="*/ 1686898 w 4817680"/>
              <a:gd name="connsiteY0" fmla="*/ 0 h 2351586"/>
              <a:gd name="connsiteX1" fmla="*/ 4817680 w 4817680"/>
              <a:gd name="connsiteY1" fmla="*/ 6592 h 2351586"/>
              <a:gd name="connsiteX2" fmla="*/ 3135072 w 4817680"/>
              <a:gd name="connsiteY2" fmla="*/ 2351586 h 2351586"/>
              <a:gd name="connsiteX3" fmla="*/ 0 w 4817680"/>
              <a:gd name="connsiteY3" fmla="*/ 2351586 h 2351586"/>
              <a:gd name="connsiteX4" fmla="*/ 1686898 w 4817680"/>
              <a:gd name="connsiteY4" fmla="*/ 0 h 2351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7680" h="2351586">
                <a:moveTo>
                  <a:pt x="1686898" y="0"/>
                </a:moveTo>
                <a:lnTo>
                  <a:pt x="4817680" y="6592"/>
                </a:lnTo>
                <a:lnTo>
                  <a:pt x="3135072" y="2351586"/>
                </a:lnTo>
                <a:lnTo>
                  <a:pt x="0" y="2351586"/>
                </a:lnTo>
                <a:lnTo>
                  <a:pt x="1686898" y="0"/>
                </a:lnTo>
                <a:close/>
              </a:path>
            </a:pathLst>
          </a:custGeom>
          <a:solidFill>
            <a:schemeClr val="tx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76412F02-433D-83A8-8218-8FC9184DE4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1" y="1417638"/>
            <a:ext cx="6772275" cy="43815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13">
            <a:extLst>
              <a:ext uri="{FF2B5EF4-FFF2-40B4-BE49-F238E27FC236}">
                <a16:creationId xmlns:a16="http://schemas.microsoft.com/office/drawing/2014/main" id="{B322CD49-DAEC-5578-51FF-6EA1145DB4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9889" y="4232733"/>
            <a:ext cx="2472669" cy="2207824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9B5BE85B-5559-AD45-204B-FD3D1BA67F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5818" y="4232733"/>
            <a:ext cx="2472669" cy="2207824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13">
            <a:extLst>
              <a:ext uri="{FF2B5EF4-FFF2-40B4-BE49-F238E27FC236}">
                <a16:creationId xmlns:a16="http://schemas.microsoft.com/office/drawing/2014/main" id="{17054443-8C8C-15FC-6ED4-4FFCCFC75D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8285" y="4232733"/>
            <a:ext cx="2472669" cy="2207824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447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5E3FD44-41D9-1BF5-D9ED-28C84C9C53DC}"/>
              </a:ext>
            </a:extLst>
          </p:cNvPr>
          <p:cNvSpPr/>
          <p:nvPr/>
        </p:nvSpPr>
        <p:spPr>
          <a:xfrm>
            <a:off x="8196945" y="1597981"/>
            <a:ext cx="3026466" cy="472330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EF0D627-4CEB-4584-66E2-A0580BA9367D}"/>
              </a:ext>
            </a:extLst>
          </p:cNvPr>
          <p:cNvSpPr/>
          <p:nvPr/>
        </p:nvSpPr>
        <p:spPr>
          <a:xfrm>
            <a:off x="4629979" y="1597981"/>
            <a:ext cx="3026466" cy="472330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969"/>
            <a:ext cx="10515600" cy="114024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7FA5166-4D05-4331-EC09-45845C9DD6C3}"/>
              </a:ext>
            </a:extLst>
          </p:cNvPr>
          <p:cNvSpPr/>
          <p:nvPr/>
        </p:nvSpPr>
        <p:spPr>
          <a:xfrm>
            <a:off x="1055205" y="1597982"/>
            <a:ext cx="3026466" cy="472330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0D563D3-5338-AAD7-682F-62EEA6F313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6839" y="3429001"/>
            <a:ext cx="2435225" cy="26257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541CD310-5914-F955-A576-7DBF606126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65929" y="3429001"/>
            <a:ext cx="2435225" cy="26257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BD0602DF-E7B2-291F-A371-CAE90FF3EC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43443" y="3429001"/>
            <a:ext cx="2435225" cy="26257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F174E3B-0154-869C-6FFE-E03A8492A860}"/>
              </a:ext>
            </a:extLst>
          </p:cNvPr>
          <p:cNvSpPr/>
          <p:nvPr/>
        </p:nvSpPr>
        <p:spPr>
          <a:xfrm>
            <a:off x="1064083" y="1597981"/>
            <a:ext cx="3026466" cy="1706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2C674BF-241B-7A82-8188-1170A8979F93}"/>
              </a:ext>
            </a:extLst>
          </p:cNvPr>
          <p:cNvSpPr/>
          <p:nvPr/>
        </p:nvSpPr>
        <p:spPr>
          <a:xfrm>
            <a:off x="4635201" y="1597981"/>
            <a:ext cx="3026466" cy="1706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7590049-EED1-E118-7538-A9DC0C355ED7}"/>
              </a:ext>
            </a:extLst>
          </p:cNvPr>
          <p:cNvSpPr/>
          <p:nvPr/>
        </p:nvSpPr>
        <p:spPr>
          <a:xfrm>
            <a:off x="8196945" y="1597981"/>
            <a:ext cx="3026466" cy="1706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27533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9359" y="578950"/>
            <a:ext cx="4056355" cy="139606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DB0A68-EC69-71EE-16C2-3CF4113FB528}"/>
              </a:ext>
            </a:extLst>
          </p:cNvPr>
          <p:cNvSpPr/>
          <p:nvPr/>
        </p:nvSpPr>
        <p:spPr>
          <a:xfrm>
            <a:off x="622852" y="70236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D1774E-3572-71FE-5B30-E35AFCE0211C}"/>
              </a:ext>
            </a:extLst>
          </p:cNvPr>
          <p:cNvSpPr/>
          <p:nvPr/>
        </p:nvSpPr>
        <p:spPr>
          <a:xfrm>
            <a:off x="622852" y="3700470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80B560-2174-01EE-FBA8-D845F1587D22}"/>
              </a:ext>
            </a:extLst>
          </p:cNvPr>
          <p:cNvSpPr/>
          <p:nvPr/>
        </p:nvSpPr>
        <p:spPr>
          <a:xfrm>
            <a:off x="3889513" y="70236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4DBEB04-2A5A-B0A6-2876-88FC7FBD5659}"/>
              </a:ext>
            </a:extLst>
          </p:cNvPr>
          <p:cNvSpPr/>
          <p:nvPr/>
        </p:nvSpPr>
        <p:spPr>
          <a:xfrm>
            <a:off x="3889513" y="3700470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7590049-EED1-E118-7538-A9DC0C355ED7}"/>
              </a:ext>
            </a:extLst>
          </p:cNvPr>
          <p:cNvSpPr/>
          <p:nvPr/>
        </p:nvSpPr>
        <p:spPr>
          <a:xfrm>
            <a:off x="622852" y="702365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E98E97D-0D1E-EDEF-F955-7AB2181847ED}"/>
              </a:ext>
            </a:extLst>
          </p:cNvPr>
          <p:cNvSpPr/>
          <p:nvPr/>
        </p:nvSpPr>
        <p:spPr>
          <a:xfrm>
            <a:off x="3889513" y="702365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C2CADD2-08C4-D778-47AA-DF9AB497E33F}"/>
              </a:ext>
            </a:extLst>
          </p:cNvPr>
          <p:cNvSpPr/>
          <p:nvPr/>
        </p:nvSpPr>
        <p:spPr>
          <a:xfrm>
            <a:off x="622852" y="3700471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4815178-57F6-E94C-8092-DC2D7707185D}"/>
              </a:ext>
            </a:extLst>
          </p:cNvPr>
          <p:cNvSpPr/>
          <p:nvPr/>
        </p:nvSpPr>
        <p:spPr>
          <a:xfrm>
            <a:off x="3889513" y="3700469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01F58C29-9327-146A-A04D-DC50B31E5A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735" y="1900470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400C467F-EA18-9A4B-D47A-DDC8812841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735" y="4854847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3FE31685-0ECB-57BD-5E07-021F78910C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72564" y="1900470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id="{9DB795B2-D2B3-87F4-A776-92FFA0ED28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72564" y="4854847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A2672A6-BC6C-5A5C-2230-9B164213F6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48551" y="2461846"/>
            <a:ext cx="3967163" cy="386255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1323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9589" y="702365"/>
            <a:ext cx="4056355" cy="110298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DB0A68-EC69-71EE-16C2-3CF4113FB528}"/>
              </a:ext>
            </a:extLst>
          </p:cNvPr>
          <p:cNvSpPr/>
          <p:nvPr/>
        </p:nvSpPr>
        <p:spPr>
          <a:xfrm>
            <a:off x="622852" y="70236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D1774E-3572-71FE-5B30-E35AFCE0211C}"/>
              </a:ext>
            </a:extLst>
          </p:cNvPr>
          <p:cNvSpPr/>
          <p:nvPr/>
        </p:nvSpPr>
        <p:spPr>
          <a:xfrm>
            <a:off x="622852" y="3700470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80B560-2174-01EE-FBA8-D845F1587D22}"/>
              </a:ext>
            </a:extLst>
          </p:cNvPr>
          <p:cNvSpPr/>
          <p:nvPr/>
        </p:nvSpPr>
        <p:spPr>
          <a:xfrm>
            <a:off x="3889513" y="70236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4DBEB04-2A5A-B0A6-2876-88FC7FBD5659}"/>
              </a:ext>
            </a:extLst>
          </p:cNvPr>
          <p:cNvSpPr/>
          <p:nvPr/>
        </p:nvSpPr>
        <p:spPr>
          <a:xfrm>
            <a:off x="3889513" y="3700470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7590049-EED1-E118-7538-A9DC0C355ED7}"/>
              </a:ext>
            </a:extLst>
          </p:cNvPr>
          <p:cNvSpPr/>
          <p:nvPr/>
        </p:nvSpPr>
        <p:spPr>
          <a:xfrm>
            <a:off x="622852" y="702365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E98E97D-0D1E-EDEF-F955-7AB2181847ED}"/>
              </a:ext>
            </a:extLst>
          </p:cNvPr>
          <p:cNvSpPr/>
          <p:nvPr/>
        </p:nvSpPr>
        <p:spPr>
          <a:xfrm>
            <a:off x="3889513" y="702365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C2CADD2-08C4-D778-47AA-DF9AB497E33F}"/>
              </a:ext>
            </a:extLst>
          </p:cNvPr>
          <p:cNvSpPr/>
          <p:nvPr/>
        </p:nvSpPr>
        <p:spPr>
          <a:xfrm>
            <a:off x="622852" y="3700471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4815178-57F6-E94C-8092-DC2D7707185D}"/>
              </a:ext>
            </a:extLst>
          </p:cNvPr>
          <p:cNvSpPr/>
          <p:nvPr/>
        </p:nvSpPr>
        <p:spPr>
          <a:xfrm>
            <a:off x="3889513" y="3700469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01F58C29-9327-146A-A04D-DC50B31E5A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735" y="1900470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400C467F-EA18-9A4B-D47A-DDC8812841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735" y="4854847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3FE31685-0ECB-57BD-5E07-021F78910C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72564" y="1900470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id="{9DB795B2-D2B3-87F4-A776-92FFA0ED28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72564" y="4854847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A2672A6-BC6C-5A5C-2230-9B164213F6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48551" y="2426677"/>
            <a:ext cx="3967163" cy="38977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648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88" y="859610"/>
            <a:ext cx="4056355" cy="125756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DB0A68-EC69-71EE-16C2-3CF4113FB528}"/>
              </a:ext>
            </a:extLst>
          </p:cNvPr>
          <p:cNvSpPr/>
          <p:nvPr/>
        </p:nvSpPr>
        <p:spPr>
          <a:xfrm>
            <a:off x="5342508" y="719092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D1774E-3572-71FE-5B30-E35AFCE0211C}"/>
              </a:ext>
            </a:extLst>
          </p:cNvPr>
          <p:cNvSpPr/>
          <p:nvPr/>
        </p:nvSpPr>
        <p:spPr>
          <a:xfrm>
            <a:off x="5342508" y="371719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80B560-2174-01EE-FBA8-D845F1587D22}"/>
              </a:ext>
            </a:extLst>
          </p:cNvPr>
          <p:cNvSpPr/>
          <p:nvPr/>
        </p:nvSpPr>
        <p:spPr>
          <a:xfrm>
            <a:off x="8609169" y="719092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4DBEB04-2A5A-B0A6-2876-88FC7FBD5659}"/>
              </a:ext>
            </a:extLst>
          </p:cNvPr>
          <p:cNvSpPr/>
          <p:nvPr/>
        </p:nvSpPr>
        <p:spPr>
          <a:xfrm>
            <a:off x="8609169" y="371719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7590049-EED1-E118-7538-A9DC0C355ED7}"/>
              </a:ext>
            </a:extLst>
          </p:cNvPr>
          <p:cNvSpPr/>
          <p:nvPr/>
        </p:nvSpPr>
        <p:spPr>
          <a:xfrm>
            <a:off x="5342508" y="719092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E98E97D-0D1E-EDEF-F955-7AB2181847ED}"/>
              </a:ext>
            </a:extLst>
          </p:cNvPr>
          <p:cNvSpPr/>
          <p:nvPr/>
        </p:nvSpPr>
        <p:spPr>
          <a:xfrm>
            <a:off x="8609169" y="719092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C2CADD2-08C4-D778-47AA-DF9AB497E33F}"/>
              </a:ext>
            </a:extLst>
          </p:cNvPr>
          <p:cNvSpPr/>
          <p:nvPr/>
        </p:nvSpPr>
        <p:spPr>
          <a:xfrm>
            <a:off x="5342507" y="3717195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4815178-57F6-E94C-8092-DC2D7707185D}"/>
              </a:ext>
            </a:extLst>
          </p:cNvPr>
          <p:cNvSpPr/>
          <p:nvPr/>
        </p:nvSpPr>
        <p:spPr>
          <a:xfrm>
            <a:off x="8609169" y="3717195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01F58C29-9327-146A-A04D-DC50B31E5A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50391" y="1917196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400C467F-EA18-9A4B-D47A-DDC8812841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50391" y="4871573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3FE31685-0ECB-57BD-5E07-021F78910C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92220" y="1917196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id="{9DB795B2-D2B3-87F4-A776-92FFA0ED28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92220" y="4871573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A2672A6-BC6C-5A5C-2230-9B164213F6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9588" y="2602523"/>
            <a:ext cx="4001677" cy="373860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5257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88" y="859611"/>
            <a:ext cx="4056355" cy="74342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DB0A68-EC69-71EE-16C2-3CF4113FB528}"/>
              </a:ext>
            </a:extLst>
          </p:cNvPr>
          <p:cNvSpPr/>
          <p:nvPr/>
        </p:nvSpPr>
        <p:spPr>
          <a:xfrm>
            <a:off x="5342508" y="719092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D1774E-3572-71FE-5B30-E35AFCE0211C}"/>
              </a:ext>
            </a:extLst>
          </p:cNvPr>
          <p:cNvSpPr/>
          <p:nvPr/>
        </p:nvSpPr>
        <p:spPr>
          <a:xfrm>
            <a:off x="5342508" y="371719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80B560-2174-01EE-FBA8-D845F1587D22}"/>
              </a:ext>
            </a:extLst>
          </p:cNvPr>
          <p:cNvSpPr/>
          <p:nvPr/>
        </p:nvSpPr>
        <p:spPr>
          <a:xfrm>
            <a:off x="8609169" y="719092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4DBEB04-2A5A-B0A6-2876-88FC7FBD5659}"/>
              </a:ext>
            </a:extLst>
          </p:cNvPr>
          <p:cNvSpPr/>
          <p:nvPr/>
        </p:nvSpPr>
        <p:spPr>
          <a:xfrm>
            <a:off x="8609169" y="371719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7590049-EED1-E118-7538-A9DC0C355ED7}"/>
              </a:ext>
            </a:extLst>
          </p:cNvPr>
          <p:cNvSpPr/>
          <p:nvPr/>
        </p:nvSpPr>
        <p:spPr>
          <a:xfrm>
            <a:off x="5342508" y="719092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E98E97D-0D1E-EDEF-F955-7AB2181847ED}"/>
              </a:ext>
            </a:extLst>
          </p:cNvPr>
          <p:cNvSpPr/>
          <p:nvPr/>
        </p:nvSpPr>
        <p:spPr>
          <a:xfrm>
            <a:off x="8609169" y="719092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C2CADD2-08C4-D778-47AA-DF9AB497E33F}"/>
              </a:ext>
            </a:extLst>
          </p:cNvPr>
          <p:cNvSpPr/>
          <p:nvPr/>
        </p:nvSpPr>
        <p:spPr>
          <a:xfrm>
            <a:off x="5342507" y="3717195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4815178-57F6-E94C-8092-DC2D7707185D}"/>
              </a:ext>
            </a:extLst>
          </p:cNvPr>
          <p:cNvSpPr/>
          <p:nvPr/>
        </p:nvSpPr>
        <p:spPr>
          <a:xfrm>
            <a:off x="8609169" y="3717195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01F58C29-9327-146A-A04D-DC50B31E5A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50391" y="1917196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400C467F-EA18-9A4B-D47A-DDC8812841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50391" y="4871573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3FE31685-0ECB-57BD-5E07-021F78910C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92220" y="1917196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id="{9DB795B2-D2B3-87F4-A776-92FFA0ED28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92220" y="4871573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A2672A6-BC6C-5A5C-2230-9B164213F6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9588" y="2117176"/>
            <a:ext cx="4001677" cy="4223950"/>
          </a:xfrm>
        </p:spPr>
        <p:txBody>
          <a:bodyPr/>
          <a:lstStyle/>
          <a:p>
            <a:pPr marL="0" marR="0" lvl="0" indent="0" algn="l" defTabSz="91441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6494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22" y="58538"/>
            <a:ext cx="11103375" cy="151235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DB0A68-EC69-71EE-16C2-3CF4113FB528}"/>
              </a:ext>
            </a:extLst>
          </p:cNvPr>
          <p:cNvSpPr/>
          <p:nvPr/>
        </p:nvSpPr>
        <p:spPr>
          <a:xfrm>
            <a:off x="566322" y="1669003"/>
            <a:ext cx="2603007" cy="450985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7590049-EED1-E118-7538-A9DC0C355ED7}"/>
              </a:ext>
            </a:extLst>
          </p:cNvPr>
          <p:cNvSpPr/>
          <p:nvPr/>
        </p:nvSpPr>
        <p:spPr>
          <a:xfrm>
            <a:off x="566322" y="4145495"/>
            <a:ext cx="2603007" cy="20333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1967AE8-0F0C-577C-C564-7204314DB078}"/>
              </a:ext>
            </a:extLst>
          </p:cNvPr>
          <p:cNvSpPr/>
          <p:nvPr/>
        </p:nvSpPr>
        <p:spPr>
          <a:xfrm>
            <a:off x="3399778" y="1683799"/>
            <a:ext cx="2603007" cy="450985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40A1411-DC42-6A9D-20EC-DB48A8EF6C75}"/>
              </a:ext>
            </a:extLst>
          </p:cNvPr>
          <p:cNvSpPr/>
          <p:nvPr/>
        </p:nvSpPr>
        <p:spPr>
          <a:xfrm>
            <a:off x="3399778" y="4160292"/>
            <a:ext cx="2603007" cy="20333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504BAB0-59D1-A9B4-0476-3CEDB5315A63}"/>
              </a:ext>
            </a:extLst>
          </p:cNvPr>
          <p:cNvSpPr/>
          <p:nvPr/>
        </p:nvSpPr>
        <p:spPr>
          <a:xfrm>
            <a:off x="6233234" y="1669003"/>
            <a:ext cx="2603007" cy="450985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6FFDBFA-2A45-FEC3-2851-E364916B970B}"/>
              </a:ext>
            </a:extLst>
          </p:cNvPr>
          <p:cNvSpPr/>
          <p:nvPr/>
        </p:nvSpPr>
        <p:spPr>
          <a:xfrm>
            <a:off x="6233234" y="4145495"/>
            <a:ext cx="2603007" cy="20333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914DB1E-60C7-B2B2-5A4A-F788D085A342}"/>
              </a:ext>
            </a:extLst>
          </p:cNvPr>
          <p:cNvSpPr/>
          <p:nvPr/>
        </p:nvSpPr>
        <p:spPr>
          <a:xfrm>
            <a:off x="9066690" y="1669003"/>
            <a:ext cx="2603007" cy="450985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479AEED-C0B2-3B7B-02A3-C18831FCCA1E}"/>
              </a:ext>
            </a:extLst>
          </p:cNvPr>
          <p:cNvSpPr/>
          <p:nvPr/>
        </p:nvSpPr>
        <p:spPr>
          <a:xfrm>
            <a:off x="9066690" y="4145495"/>
            <a:ext cx="2603007" cy="20333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E0CD4ACB-CDC1-0613-62C6-10FA3E5307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7122" y="4807581"/>
            <a:ext cx="2189143" cy="11268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55998964-C56B-CD03-D51B-0C78987BFF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98758" y="4822377"/>
            <a:ext cx="2189143" cy="11268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4BE46C09-B07A-1400-7353-ED9B7F984F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40166" y="4807580"/>
            <a:ext cx="2189143" cy="11268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Текст 4">
            <a:extLst>
              <a:ext uri="{FF2B5EF4-FFF2-40B4-BE49-F238E27FC236}">
                <a16:creationId xmlns:a16="http://schemas.microsoft.com/office/drawing/2014/main" id="{C6435524-8625-7F09-9D68-BC1A19B14F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35737" y="4807579"/>
            <a:ext cx="2189143" cy="11268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8" name="Рисунок 27">
            <a:extLst>
              <a:ext uri="{FF2B5EF4-FFF2-40B4-BE49-F238E27FC236}">
                <a16:creationId xmlns:a16="http://schemas.microsoft.com/office/drawing/2014/main" id="{F1C84C0F-3EF0-F1FA-F317-50BEB309826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66738" y="1669003"/>
            <a:ext cx="2601912" cy="2491289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29" name="Рисунок 27">
            <a:extLst>
              <a:ext uri="{FF2B5EF4-FFF2-40B4-BE49-F238E27FC236}">
                <a16:creationId xmlns:a16="http://schemas.microsoft.com/office/drawing/2014/main" id="{378E4809-09CB-0982-699F-205C79449A5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00325" y="1677881"/>
            <a:ext cx="2601912" cy="2479568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30" name="Рисунок 27">
            <a:extLst>
              <a:ext uri="{FF2B5EF4-FFF2-40B4-BE49-F238E27FC236}">
                <a16:creationId xmlns:a16="http://schemas.microsoft.com/office/drawing/2014/main" id="{F61B4ED9-608D-3D25-7C62-762B94CB9A6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32685" y="1674921"/>
            <a:ext cx="2601912" cy="2479568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31" name="Рисунок 27">
            <a:extLst>
              <a:ext uri="{FF2B5EF4-FFF2-40B4-BE49-F238E27FC236}">
                <a16:creationId xmlns:a16="http://schemas.microsoft.com/office/drawing/2014/main" id="{7B319804-5230-5941-BF4D-BDADB1AE3C5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67784" y="1669003"/>
            <a:ext cx="2601912" cy="2487383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34360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22" y="140678"/>
            <a:ext cx="11103375" cy="15531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DB0A68-EC69-71EE-16C2-3CF4113FB528}"/>
              </a:ext>
            </a:extLst>
          </p:cNvPr>
          <p:cNvSpPr/>
          <p:nvPr/>
        </p:nvSpPr>
        <p:spPr>
          <a:xfrm>
            <a:off x="566322" y="1938292"/>
            <a:ext cx="11103375" cy="424056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E0CD4ACB-CDC1-0613-62C6-10FA3E5307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7122" y="4807581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55998964-C56B-CD03-D51B-0C78987BFF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98758" y="4822377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4BE46C09-B07A-1400-7353-ED9B7F984F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40166" y="4807580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Текст 4">
            <a:extLst>
              <a:ext uri="{FF2B5EF4-FFF2-40B4-BE49-F238E27FC236}">
                <a16:creationId xmlns:a16="http://schemas.microsoft.com/office/drawing/2014/main" id="{C6435524-8625-7F09-9D68-BC1A19B14F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35737" y="4807579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6AC2D4D7-72A2-26EB-5FBE-FE219836E18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7122" y="3077915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C27AA1E4-8D77-F27A-67A3-0B051EE6CA5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98758" y="3092711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2D21CF2D-6AF1-7DC5-03A8-05C83769566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40166" y="3077914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379DC82E-6EAA-8575-8EE6-785D3F7C8CF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235737" y="3077913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5032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88D4AE-3A15-4F09-243F-124D74B751B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2C3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3F2F92BE-AE62-838D-3F7E-96752E7C3640}"/>
              </a:ext>
            </a:extLst>
          </p:cNvPr>
          <p:cNvCxnSpPr/>
          <p:nvPr userDrawn="1"/>
        </p:nvCxnSpPr>
        <p:spPr>
          <a:xfrm flipV="1">
            <a:off x="5178111" y="-13477"/>
            <a:ext cx="4782460" cy="68637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5295010" y="-13477"/>
            <a:ext cx="6909284" cy="6877253"/>
          </a:xfrm>
          <a:custGeom>
            <a:avLst/>
            <a:gdLst>
              <a:gd name="connsiteX0" fmla="*/ 0 w 5943600"/>
              <a:gd name="connsiteY0" fmla="*/ 4419600 h 4419600"/>
              <a:gd name="connsiteX1" fmla="*/ 1104900 w 5943600"/>
              <a:gd name="connsiteY1" fmla="*/ 0 h 4419600"/>
              <a:gd name="connsiteX2" fmla="*/ 5943600 w 5943600"/>
              <a:gd name="connsiteY2" fmla="*/ 0 h 4419600"/>
              <a:gd name="connsiteX3" fmla="*/ 4838700 w 5943600"/>
              <a:gd name="connsiteY3" fmla="*/ 4419600 h 4419600"/>
              <a:gd name="connsiteX4" fmla="*/ 0 w 5943600"/>
              <a:gd name="connsiteY4" fmla="*/ 4419600 h 4419600"/>
              <a:gd name="connsiteX0" fmla="*/ 0 w 6883400"/>
              <a:gd name="connsiteY0" fmla="*/ 8369300 h 8369300"/>
              <a:gd name="connsiteX1" fmla="*/ 1104900 w 6883400"/>
              <a:gd name="connsiteY1" fmla="*/ 3949700 h 8369300"/>
              <a:gd name="connsiteX2" fmla="*/ 6883400 w 6883400"/>
              <a:gd name="connsiteY2" fmla="*/ 0 h 8369300"/>
              <a:gd name="connsiteX3" fmla="*/ 4838700 w 6883400"/>
              <a:gd name="connsiteY3" fmla="*/ 8369300 h 8369300"/>
              <a:gd name="connsiteX4" fmla="*/ 0 w 6883400"/>
              <a:gd name="connsiteY4" fmla="*/ 8369300 h 8369300"/>
              <a:gd name="connsiteX0" fmla="*/ 0 w 6883400"/>
              <a:gd name="connsiteY0" fmla="*/ 8369300 h 11315700"/>
              <a:gd name="connsiteX1" fmla="*/ 1104900 w 6883400"/>
              <a:gd name="connsiteY1" fmla="*/ 3949700 h 11315700"/>
              <a:gd name="connsiteX2" fmla="*/ 6883400 w 6883400"/>
              <a:gd name="connsiteY2" fmla="*/ 0 h 11315700"/>
              <a:gd name="connsiteX3" fmla="*/ 6883400 w 6883400"/>
              <a:gd name="connsiteY3" fmla="*/ 11315700 h 11315700"/>
              <a:gd name="connsiteX4" fmla="*/ 0 w 6883400"/>
              <a:gd name="connsiteY4" fmla="*/ 8369300 h 11315700"/>
              <a:gd name="connsiteX0" fmla="*/ 0 w 11379200"/>
              <a:gd name="connsiteY0" fmla="*/ 11290300 h 11315700"/>
              <a:gd name="connsiteX1" fmla="*/ 5600700 w 11379200"/>
              <a:gd name="connsiteY1" fmla="*/ 3949700 h 11315700"/>
              <a:gd name="connsiteX2" fmla="*/ 11379200 w 11379200"/>
              <a:gd name="connsiteY2" fmla="*/ 0 h 11315700"/>
              <a:gd name="connsiteX3" fmla="*/ 11379200 w 11379200"/>
              <a:gd name="connsiteY3" fmla="*/ 11315700 h 11315700"/>
              <a:gd name="connsiteX4" fmla="*/ 0 w 11379200"/>
              <a:gd name="connsiteY4" fmla="*/ 11290300 h 11315700"/>
              <a:gd name="connsiteX0" fmla="*/ 0 w 11391900"/>
              <a:gd name="connsiteY0" fmla="*/ 11290300 h 11290300"/>
              <a:gd name="connsiteX1" fmla="*/ 5600700 w 11391900"/>
              <a:gd name="connsiteY1" fmla="*/ 3949700 h 11290300"/>
              <a:gd name="connsiteX2" fmla="*/ 11379200 w 11391900"/>
              <a:gd name="connsiteY2" fmla="*/ 0 h 11290300"/>
              <a:gd name="connsiteX3" fmla="*/ 11391900 w 11391900"/>
              <a:gd name="connsiteY3" fmla="*/ 11290300 h 11290300"/>
              <a:gd name="connsiteX4" fmla="*/ 0 w 11391900"/>
              <a:gd name="connsiteY4" fmla="*/ 11290300 h 11290300"/>
              <a:gd name="connsiteX0" fmla="*/ 0 w 11391900"/>
              <a:gd name="connsiteY0" fmla="*/ 11315700 h 11315700"/>
              <a:gd name="connsiteX1" fmla="*/ 7912100 w 11391900"/>
              <a:gd name="connsiteY1" fmla="*/ 0 h 11315700"/>
              <a:gd name="connsiteX2" fmla="*/ 11379200 w 11391900"/>
              <a:gd name="connsiteY2" fmla="*/ 25400 h 11315700"/>
              <a:gd name="connsiteX3" fmla="*/ 11391900 w 11391900"/>
              <a:gd name="connsiteY3" fmla="*/ 11315700 h 11315700"/>
              <a:gd name="connsiteX4" fmla="*/ 0 w 11391900"/>
              <a:gd name="connsiteY4" fmla="*/ 11315700 h 11315700"/>
              <a:gd name="connsiteX0" fmla="*/ 0 w 11393121"/>
              <a:gd name="connsiteY0" fmla="*/ 11341100 h 11341100"/>
              <a:gd name="connsiteX1" fmla="*/ 7912100 w 11393121"/>
              <a:gd name="connsiteY1" fmla="*/ 25400 h 11341100"/>
              <a:gd name="connsiteX2" fmla="*/ 11391900 w 11393121"/>
              <a:gd name="connsiteY2" fmla="*/ 0 h 11341100"/>
              <a:gd name="connsiteX3" fmla="*/ 11391900 w 11393121"/>
              <a:gd name="connsiteY3" fmla="*/ 11341100 h 11341100"/>
              <a:gd name="connsiteX4" fmla="*/ 0 w 11393121"/>
              <a:gd name="connsiteY4" fmla="*/ 11341100 h 1134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93121" h="11341100">
                <a:moveTo>
                  <a:pt x="0" y="11341100"/>
                </a:moveTo>
                <a:lnTo>
                  <a:pt x="7912100" y="25400"/>
                </a:lnTo>
                <a:lnTo>
                  <a:pt x="11391900" y="0"/>
                </a:lnTo>
                <a:cubicBezTo>
                  <a:pt x="11396133" y="3763433"/>
                  <a:pt x="11387667" y="7577667"/>
                  <a:pt x="11391900" y="11341100"/>
                </a:cubicBezTo>
                <a:lnTo>
                  <a:pt x="0" y="11341100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Текст 20"/>
          <p:cNvSpPr>
            <a:spLocks noGrp="1"/>
          </p:cNvSpPr>
          <p:nvPr>
            <p:ph type="body" sz="quarter" idx="13"/>
          </p:nvPr>
        </p:nvSpPr>
        <p:spPr>
          <a:xfrm>
            <a:off x="673537" y="1032734"/>
            <a:ext cx="6192273" cy="2307702"/>
          </a:xfrm>
        </p:spPr>
        <p:txBody>
          <a:bodyPr>
            <a:normAutofit/>
          </a:bodyPr>
          <a:lstStyle>
            <a:lvl1pPr marL="207935" indent="-207935">
              <a:buFontTx/>
              <a:buBlip>
                <a:blip r:embed="rId2"/>
              </a:buBlip>
              <a:defRPr sz="1395">
                <a:latin typeface="Geometria" pitchFamily="34" charset="-52"/>
              </a:defRPr>
            </a:lvl1pPr>
            <a:lvl2pPr>
              <a:defRPr sz="1213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9" name="Текст 20"/>
          <p:cNvSpPr>
            <a:spLocks noGrp="1"/>
          </p:cNvSpPr>
          <p:nvPr>
            <p:ph type="body" sz="quarter" idx="14"/>
          </p:nvPr>
        </p:nvSpPr>
        <p:spPr>
          <a:xfrm>
            <a:off x="673536" y="3527952"/>
            <a:ext cx="6192273" cy="3241483"/>
          </a:xfrm>
        </p:spPr>
        <p:txBody>
          <a:bodyPr>
            <a:normAutofit/>
          </a:bodyPr>
          <a:lstStyle>
            <a:lvl1pPr marL="0" indent="0">
              <a:buNone/>
              <a:defRPr sz="1092">
                <a:latin typeface="Geometria" pitchFamily="34" charset="-52"/>
              </a:defRPr>
            </a:lvl1pPr>
            <a:lvl2pPr>
              <a:defRPr sz="1637">
                <a:latin typeface="Geometria" pitchFamily="34" charset="-52"/>
              </a:defRPr>
            </a:lvl2pPr>
            <a:lvl3pPr>
              <a:defRPr sz="1092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</p:txBody>
      </p:sp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>
            <a:off x="673536" y="308303"/>
            <a:ext cx="10973185" cy="616400"/>
          </a:xfrm>
        </p:spPr>
        <p:txBody>
          <a:bodyPr>
            <a:normAutofit/>
          </a:bodyPr>
          <a:lstStyle>
            <a:lvl1pPr>
              <a:defRPr sz="291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271757803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F96F780-CEEA-6553-74C2-B17FECDBEF2C}"/>
              </a:ext>
            </a:extLst>
          </p:cNvPr>
          <p:cNvSpPr/>
          <p:nvPr/>
        </p:nvSpPr>
        <p:spPr>
          <a:xfrm>
            <a:off x="0" y="0"/>
            <a:ext cx="4465983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50" y="221226"/>
            <a:ext cx="3540926" cy="180601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D3BD65A1-5CA6-8BCD-62EE-90FF564F1A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65638" y="0"/>
            <a:ext cx="7726362" cy="6858000"/>
          </a:xfrm>
          <a:custGeom>
            <a:avLst/>
            <a:gdLst>
              <a:gd name="connsiteX0" fmla="*/ 0 w 7726362"/>
              <a:gd name="connsiteY0" fmla="*/ 0 h 6858000"/>
              <a:gd name="connsiteX1" fmla="*/ 7726362 w 7726362"/>
              <a:gd name="connsiteY1" fmla="*/ 0 h 6858000"/>
              <a:gd name="connsiteX2" fmla="*/ 7726362 w 7726362"/>
              <a:gd name="connsiteY2" fmla="*/ 6858000 h 6858000"/>
              <a:gd name="connsiteX3" fmla="*/ 7726252 w 7726362"/>
              <a:gd name="connsiteY3" fmla="*/ 6858000 h 6858000"/>
              <a:gd name="connsiteX4" fmla="*/ 7726252 w 7726362"/>
              <a:gd name="connsiteY4" fmla="*/ 6374963 h 6858000"/>
              <a:gd name="connsiteX5" fmla="*/ 7222955 w 7726362"/>
              <a:gd name="connsiteY5" fmla="*/ 6374963 h 6858000"/>
              <a:gd name="connsiteX6" fmla="*/ 6883498 w 7726362"/>
              <a:gd name="connsiteY6" fmla="*/ 6858000 h 6858000"/>
              <a:gd name="connsiteX7" fmla="*/ 0 w 772636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26362" h="6858000">
                <a:moveTo>
                  <a:pt x="0" y="0"/>
                </a:moveTo>
                <a:lnTo>
                  <a:pt x="7726362" y="0"/>
                </a:lnTo>
                <a:lnTo>
                  <a:pt x="7726362" y="6858000"/>
                </a:lnTo>
                <a:lnTo>
                  <a:pt x="7726252" y="6858000"/>
                </a:lnTo>
                <a:lnTo>
                  <a:pt x="7726252" y="6374963"/>
                </a:lnTo>
                <a:lnTo>
                  <a:pt x="7222955" y="6374963"/>
                </a:lnTo>
                <a:lnTo>
                  <a:pt x="688349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3F60668-46BD-CF33-2BB3-6B0FB6A098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063" y="2248464"/>
            <a:ext cx="3541712" cy="3949136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342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доска, Прямоугольник, текс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EB987A7-9F45-6126-4778-ACB6EDA134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506" y="1334124"/>
            <a:ext cx="6859874" cy="4573249"/>
          </a:xfrm>
          <a:prstGeom prst="rect">
            <a:avLst/>
          </a:prstGeom>
        </p:spPr>
      </p:pic>
      <p:sp>
        <p:nvSpPr>
          <p:cNvPr id="5" name="Рисунок 4">
            <a:extLst>
              <a:ext uri="{FF2B5EF4-FFF2-40B4-BE49-F238E27FC236}">
                <a16:creationId xmlns:a16="http://schemas.microsoft.com/office/drawing/2014/main" id="{750CF93C-0926-2116-8AAB-15FCAA1B6E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31175" y="2098622"/>
            <a:ext cx="4691921" cy="2855627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B8587-91DC-6FA2-B791-722CCBE42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24" y="202286"/>
            <a:ext cx="10515600" cy="127482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741475F-7DA6-BFDE-9FA9-429CD9AD6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3694" y="1814147"/>
            <a:ext cx="4468812" cy="4632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497E98E8-0E93-1092-4524-08F8AA0A5A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30888" y="2098675"/>
            <a:ext cx="4692650" cy="2855913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87227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976D30C-213D-F961-8E81-3AAF5F22EEC5}"/>
              </a:ext>
            </a:extLst>
          </p:cNvPr>
          <p:cNvSpPr/>
          <p:nvPr/>
        </p:nvSpPr>
        <p:spPr>
          <a:xfrm>
            <a:off x="1" y="0"/>
            <a:ext cx="10709563" cy="6858000"/>
          </a:xfrm>
          <a:custGeom>
            <a:avLst/>
            <a:gdLst>
              <a:gd name="connsiteX0" fmla="*/ 0 w 10709563"/>
              <a:gd name="connsiteY0" fmla="*/ 0 h 6858000"/>
              <a:gd name="connsiteX1" fmla="*/ 1704109 w 10709563"/>
              <a:gd name="connsiteY1" fmla="*/ 0 h 6858000"/>
              <a:gd name="connsiteX2" fmla="*/ 1759527 w 10709563"/>
              <a:gd name="connsiteY2" fmla="*/ 0 h 6858000"/>
              <a:gd name="connsiteX3" fmla="*/ 2458058 w 10709563"/>
              <a:gd name="connsiteY3" fmla="*/ 0 h 6858000"/>
              <a:gd name="connsiteX4" fmla="*/ 5805054 w 10709563"/>
              <a:gd name="connsiteY4" fmla="*/ 0 h 6858000"/>
              <a:gd name="connsiteX5" fmla="*/ 5915547 w 10709563"/>
              <a:gd name="connsiteY5" fmla="*/ 0 h 6858000"/>
              <a:gd name="connsiteX6" fmla="*/ 10709563 w 10709563"/>
              <a:gd name="connsiteY6" fmla="*/ 6857999 h 6858000"/>
              <a:gd name="connsiteX7" fmla="*/ 8132619 w 10709563"/>
              <a:gd name="connsiteY7" fmla="*/ 6857999 h 6858000"/>
              <a:gd name="connsiteX8" fmla="*/ 8132619 w 10709563"/>
              <a:gd name="connsiteY8" fmla="*/ 6858000 h 6858000"/>
              <a:gd name="connsiteX9" fmla="*/ 5805054 w 10709563"/>
              <a:gd name="connsiteY9" fmla="*/ 6858000 h 6858000"/>
              <a:gd name="connsiteX10" fmla="*/ 3934692 w 10709563"/>
              <a:gd name="connsiteY10" fmla="*/ 6858000 h 6858000"/>
              <a:gd name="connsiteX11" fmla="*/ 1759527 w 10709563"/>
              <a:gd name="connsiteY11" fmla="*/ 6858000 h 6858000"/>
              <a:gd name="connsiteX12" fmla="*/ 1704109 w 10709563"/>
              <a:gd name="connsiteY12" fmla="*/ 6858000 h 6858000"/>
              <a:gd name="connsiteX13" fmla="*/ 0 w 10709563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709563" h="6858000">
                <a:moveTo>
                  <a:pt x="0" y="0"/>
                </a:moveTo>
                <a:lnTo>
                  <a:pt x="1704109" y="0"/>
                </a:lnTo>
                <a:lnTo>
                  <a:pt x="1759527" y="0"/>
                </a:lnTo>
                <a:lnTo>
                  <a:pt x="2458058" y="0"/>
                </a:lnTo>
                <a:lnTo>
                  <a:pt x="5805054" y="0"/>
                </a:lnTo>
                <a:lnTo>
                  <a:pt x="5915547" y="0"/>
                </a:lnTo>
                <a:lnTo>
                  <a:pt x="10709563" y="6857999"/>
                </a:lnTo>
                <a:lnTo>
                  <a:pt x="8132619" y="6857999"/>
                </a:lnTo>
                <a:lnTo>
                  <a:pt x="8132619" y="6858000"/>
                </a:lnTo>
                <a:lnTo>
                  <a:pt x="5805054" y="6858000"/>
                </a:lnTo>
                <a:lnTo>
                  <a:pt x="3934692" y="6858000"/>
                </a:lnTo>
                <a:lnTo>
                  <a:pt x="1759527" y="6858000"/>
                </a:lnTo>
                <a:lnTo>
                  <a:pt x="170410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03D1B-E565-D9D8-4C4B-054721A18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57" y="326380"/>
            <a:ext cx="596555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EC3C42-C3C7-BF22-8F3D-8A0D8E459F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7350" y="1828801"/>
            <a:ext cx="5965825" cy="47021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583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FC03813B-5134-7B3A-368B-41BA4EE18322}"/>
              </a:ext>
            </a:extLst>
          </p:cNvPr>
          <p:cNvSpPr/>
          <p:nvPr/>
        </p:nvSpPr>
        <p:spPr>
          <a:xfrm>
            <a:off x="2826328" y="1"/>
            <a:ext cx="9365673" cy="6857999"/>
          </a:xfrm>
          <a:custGeom>
            <a:avLst/>
            <a:gdLst>
              <a:gd name="connsiteX0" fmla="*/ 4794016 w 9365673"/>
              <a:gd name="connsiteY0" fmla="*/ 0 h 6857999"/>
              <a:gd name="connsiteX1" fmla="*/ 9365673 w 9365673"/>
              <a:gd name="connsiteY1" fmla="*/ 0 h 6857999"/>
              <a:gd name="connsiteX2" fmla="*/ 9365673 w 9365673"/>
              <a:gd name="connsiteY2" fmla="*/ 4043155 h 6857999"/>
              <a:gd name="connsiteX3" fmla="*/ 9365672 w 9365673"/>
              <a:gd name="connsiteY3" fmla="*/ 4043157 h 6857999"/>
              <a:gd name="connsiteX4" fmla="*/ 9365672 w 9365673"/>
              <a:gd name="connsiteY4" fmla="*/ 6857999 h 6857999"/>
              <a:gd name="connsiteX5" fmla="*/ 9365562 w 9365673"/>
              <a:gd name="connsiteY5" fmla="*/ 6857999 h 6857999"/>
              <a:gd name="connsiteX6" fmla="*/ 9365562 w 9365673"/>
              <a:gd name="connsiteY6" fmla="*/ 6374963 h 6857999"/>
              <a:gd name="connsiteX7" fmla="*/ 8862265 w 9365673"/>
              <a:gd name="connsiteY7" fmla="*/ 6374963 h 6857999"/>
              <a:gd name="connsiteX8" fmla="*/ 8522809 w 9365673"/>
              <a:gd name="connsiteY8" fmla="*/ 6857999 h 6857999"/>
              <a:gd name="connsiteX9" fmla="*/ 7397984 w 9365673"/>
              <a:gd name="connsiteY9" fmla="*/ 6857999 h 6857999"/>
              <a:gd name="connsiteX10" fmla="*/ 4932217 w 9365673"/>
              <a:gd name="connsiteY10" fmla="*/ 6857999 h 6857999"/>
              <a:gd name="connsiteX11" fmla="*/ 0 w 9365673"/>
              <a:gd name="connsiteY11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65673" h="6857999">
                <a:moveTo>
                  <a:pt x="4794016" y="0"/>
                </a:moveTo>
                <a:lnTo>
                  <a:pt x="9365673" y="0"/>
                </a:lnTo>
                <a:lnTo>
                  <a:pt x="9365673" y="4043155"/>
                </a:lnTo>
                <a:lnTo>
                  <a:pt x="9365672" y="4043157"/>
                </a:lnTo>
                <a:lnTo>
                  <a:pt x="9365672" y="6857999"/>
                </a:lnTo>
                <a:lnTo>
                  <a:pt x="9365562" y="6857999"/>
                </a:lnTo>
                <a:lnTo>
                  <a:pt x="9365562" y="6374963"/>
                </a:lnTo>
                <a:lnTo>
                  <a:pt x="8862265" y="6374963"/>
                </a:lnTo>
                <a:lnTo>
                  <a:pt x="8522809" y="6857999"/>
                </a:lnTo>
                <a:lnTo>
                  <a:pt x="7397984" y="6857999"/>
                </a:lnTo>
                <a:lnTo>
                  <a:pt x="4932217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2D30374A-EA9D-9E74-1EFF-C4DC9E1EEC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14569" y="1697065"/>
            <a:ext cx="4939231" cy="47114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CC1D516F-B070-6134-6481-6740161209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6396" y="1804727"/>
            <a:ext cx="3045415" cy="253764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DA43FBF4-C686-8C88-E46C-28A8252E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89970"/>
            <a:ext cx="5875751" cy="74342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7338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E6761B23-E5DB-6ADE-AE3C-28231DD6C25F}"/>
              </a:ext>
            </a:extLst>
          </p:cNvPr>
          <p:cNvSpPr/>
          <p:nvPr/>
        </p:nvSpPr>
        <p:spPr>
          <a:xfrm>
            <a:off x="2826328" y="1"/>
            <a:ext cx="9365673" cy="6857999"/>
          </a:xfrm>
          <a:custGeom>
            <a:avLst/>
            <a:gdLst>
              <a:gd name="connsiteX0" fmla="*/ 4794016 w 9365673"/>
              <a:gd name="connsiteY0" fmla="*/ 0 h 6857999"/>
              <a:gd name="connsiteX1" fmla="*/ 9365673 w 9365673"/>
              <a:gd name="connsiteY1" fmla="*/ 0 h 6857999"/>
              <a:gd name="connsiteX2" fmla="*/ 9365673 w 9365673"/>
              <a:gd name="connsiteY2" fmla="*/ 4043155 h 6857999"/>
              <a:gd name="connsiteX3" fmla="*/ 9365672 w 9365673"/>
              <a:gd name="connsiteY3" fmla="*/ 4043157 h 6857999"/>
              <a:gd name="connsiteX4" fmla="*/ 9365672 w 9365673"/>
              <a:gd name="connsiteY4" fmla="*/ 6857999 h 6857999"/>
              <a:gd name="connsiteX5" fmla="*/ 7397984 w 9365673"/>
              <a:gd name="connsiteY5" fmla="*/ 6857999 h 6857999"/>
              <a:gd name="connsiteX6" fmla="*/ 4932217 w 9365673"/>
              <a:gd name="connsiteY6" fmla="*/ 6857999 h 6857999"/>
              <a:gd name="connsiteX7" fmla="*/ 0 w 9365673"/>
              <a:gd name="connsiteY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5673" h="6857999">
                <a:moveTo>
                  <a:pt x="4794016" y="0"/>
                </a:moveTo>
                <a:lnTo>
                  <a:pt x="9365673" y="0"/>
                </a:lnTo>
                <a:lnTo>
                  <a:pt x="9365673" y="4043155"/>
                </a:lnTo>
                <a:lnTo>
                  <a:pt x="9365672" y="4043157"/>
                </a:lnTo>
                <a:lnTo>
                  <a:pt x="9365672" y="6857999"/>
                </a:lnTo>
                <a:lnTo>
                  <a:pt x="7397984" y="6857999"/>
                </a:lnTo>
                <a:lnTo>
                  <a:pt x="4932217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E81BA9-3E13-9F49-E314-2567171FD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14569" y="1697065"/>
            <a:ext cx="4939231" cy="47114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81BFCF8C-F5D4-6402-4A77-5832D7641D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6395" y="1804727"/>
            <a:ext cx="3626602" cy="146541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Текст 3">
            <a:extLst>
              <a:ext uri="{FF2B5EF4-FFF2-40B4-BE49-F238E27FC236}">
                <a16:creationId xmlns:a16="http://schemas.microsoft.com/office/drawing/2014/main" id="{3D8CA27B-2F42-DD53-E287-84B6E6C7A9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3028" y="3723934"/>
            <a:ext cx="2481841" cy="233590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0587FDB6-295B-5668-DA28-F4D786BCB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970"/>
            <a:ext cx="5788068" cy="74342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827AB073-D2CA-251E-6218-E31060C307B4}"/>
              </a:ext>
            </a:extLst>
          </p:cNvPr>
          <p:cNvSpPr/>
          <p:nvPr/>
        </p:nvSpPr>
        <p:spPr>
          <a:xfrm>
            <a:off x="11343160" y="6374963"/>
            <a:ext cx="848840" cy="491801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D2E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93995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0587FDB6-295B-5668-DA28-F4D786BCB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970"/>
            <a:ext cx="5788068" cy="74342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9F19DF5B-E3F2-5957-AEE6-167B0338F068}"/>
              </a:ext>
            </a:extLst>
          </p:cNvPr>
          <p:cNvSpPr/>
          <p:nvPr/>
        </p:nvSpPr>
        <p:spPr>
          <a:xfrm>
            <a:off x="8981769" y="2265657"/>
            <a:ext cx="3210233" cy="4592345"/>
          </a:xfrm>
          <a:custGeom>
            <a:avLst/>
            <a:gdLst>
              <a:gd name="connsiteX0" fmla="*/ 3210233 w 3210233"/>
              <a:gd name="connsiteY0" fmla="*/ 0 h 4592345"/>
              <a:gd name="connsiteX1" fmla="*/ 3210233 w 3210233"/>
              <a:gd name="connsiteY1" fmla="*/ 4592345 h 4592345"/>
              <a:gd name="connsiteX2" fmla="*/ 3210122 w 3210233"/>
              <a:gd name="connsiteY2" fmla="*/ 4592345 h 4592345"/>
              <a:gd name="connsiteX3" fmla="*/ 3210122 w 3210233"/>
              <a:gd name="connsiteY3" fmla="*/ 4109307 h 4592345"/>
              <a:gd name="connsiteX4" fmla="*/ 2706825 w 3210233"/>
              <a:gd name="connsiteY4" fmla="*/ 4109307 h 4592345"/>
              <a:gd name="connsiteX5" fmla="*/ 2367367 w 3210233"/>
              <a:gd name="connsiteY5" fmla="*/ 4592345 h 4592345"/>
              <a:gd name="connsiteX6" fmla="*/ 0 w 3210233"/>
              <a:gd name="connsiteY6" fmla="*/ 4592345 h 459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10233" h="4592345">
                <a:moveTo>
                  <a:pt x="3210233" y="0"/>
                </a:moveTo>
                <a:lnTo>
                  <a:pt x="3210233" y="4592345"/>
                </a:lnTo>
                <a:lnTo>
                  <a:pt x="3210122" y="4592345"/>
                </a:lnTo>
                <a:lnTo>
                  <a:pt x="3210122" y="4109307"/>
                </a:lnTo>
                <a:lnTo>
                  <a:pt x="2706825" y="4109307"/>
                </a:lnTo>
                <a:lnTo>
                  <a:pt x="2367367" y="4592345"/>
                </a:lnTo>
                <a:lnTo>
                  <a:pt x="0" y="459234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>
              <a:solidFill>
                <a:srgbClr val="2B3D4F"/>
              </a:solidFill>
            </a:endParaRP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81BFCF8C-F5D4-6402-4A77-5832D7641D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6395" y="1804727"/>
            <a:ext cx="8308282" cy="433928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8261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0587FDB6-295B-5668-DA28-F4D786BCB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970"/>
            <a:ext cx="10240108" cy="114859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C7720E11-A219-4F23-676F-4584655FBF67}"/>
              </a:ext>
            </a:extLst>
          </p:cNvPr>
          <p:cNvSpPr/>
          <p:nvPr/>
        </p:nvSpPr>
        <p:spPr>
          <a:xfrm>
            <a:off x="8981769" y="2265657"/>
            <a:ext cx="3210233" cy="4592345"/>
          </a:xfrm>
          <a:custGeom>
            <a:avLst/>
            <a:gdLst>
              <a:gd name="connsiteX0" fmla="*/ 3210233 w 3210233"/>
              <a:gd name="connsiteY0" fmla="*/ 0 h 4592345"/>
              <a:gd name="connsiteX1" fmla="*/ 3210233 w 3210233"/>
              <a:gd name="connsiteY1" fmla="*/ 4592345 h 4592345"/>
              <a:gd name="connsiteX2" fmla="*/ 3210122 w 3210233"/>
              <a:gd name="connsiteY2" fmla="*/ 4592345 h 4592345"/>
              <a:gd name="connsiteX3" fmla="*/ 3210122 w 3210233"/>
              <a:gd name="connsiteY3" fmla="*/ 4109307 h 4592345"/>
              <a:gd name="connsiteX4" fmla="*/ 2706825 w 3210233"/>
              <a:gd name="connsiteY4" fmla="*/ 4109307 h 4592345"/>
              <a:gd name="connsiteX5" fmla="*/ 2367367 w 3210233"/>
              <a:gd name="connsiteY5" fmla="*/ 4592345 h 4592345"/>
              <a:gd name="connsiteX6" fmla="*/ 0 w 3210233"/>
              <a:gd name="connsiteY6" fmla="*/ 4592345 h 459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10233" h="4592345">
                <a:moveTo>
                  <a:pt x="3210233" y="0"/>
                </a:moveTo>
                <a:lnTo>
                  <a:pt x="3210233" y="4592345"/>
                </a:lnTo>
                <a:lnTo>
                  <a:pt x="3210122" y="4592345"/>
                </a:lnTo>
                <a:lnTo>
                  <a:pt x="3210122" y="4109307"/>
                </a:lnTo>
                <a:lnTo>
                  <a:pt x="2706825" y="4109307"/>
                </a:lnTo>
                <a:lnTo>
                  <a:pt x="2367367" y="4592345"/>
                </a:lnTo>
                <a:lnTo>
                  <a:pt x="0" y="459234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>
              <a:solidFill>
                <a:srgbClr val="2B3D4F"/>
              </a:solidFill>
            </a:endParaRP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81BFCF8C-F5D4-6402-4A77-5832D7641D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7362" y="1641071"/>
            <a:ext cx="2699359" cy="475325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Таблица 5">
            <a:extLst>
              <a:ext uri="{FF2B5EF4-FFF2-40B4-BE49-F238E27FC236}">
                <a16:creationId xmlns:a16="http://schemas.microsoft.com/office/drawing/2014/main" id="{F450945C-A8F2-D17B-9365-3042229CB215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1609603"/>
            <a:ext cx="5894388" cy="4784725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</p:spTree>
    <p:extLst>
      <p:ext uri="{BB962C8B-B14F-4D97-AF65-F5344CB8AC3E}">
        <p14:creationId xmlns:p14="http://schemas.microsoft.com/office/powerpoint/2010/main" val="104817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9641051A-AF42-7A30-ADB5-37E6F23F2AD2}"/>
              </a:ext>
            </a:extLst>
          </p:cNvPr>
          <p:cNvSpPr/>
          <p:nvPr/>
        </p:nvSpPr>
        <p:spPr>
          <a:xfrm>
            <a:off x="1" y="0"/>
            <a:ext cx="10940473" cy="6858000"/>
          </a:xfrm>
          <a:custGeom>
            <a:avLst/>
            <a:gdLst>
              <a:gd name="connsiteX0" fmla="*/ 0 w 10940473"/>
              <a:gd name="connsiteY0" fmla="*/ 0 h 6858000"/>
              <a:gd name="connsiteX1" fmla="*/ 4686300 w 10940473"/>
              <a:gd name="connsiteY1" fmla="*/ 0 h 6858000"/>
              <a:gd name="connsiteX2" fmla="*/ 4686300 w 10940473"/>
              <a:gd name="connsiteY2" fmla="*/ 1 h 6858000"/>
              <a:gd name="connsiteX3" fmla="*/ 6008256 w 10940473"/>
              <a:gd name="connsiteY3" fmla="*/ 1 h 6858000"/>
              <a:gd name="connsiteX4" fmla="*/ 10940473 w 10940473"/>
              <a:gd name="connsiteY4" fmla="*/ 1 h 6858000"/>
              <a:gd name="connsiteX5" fmla="*/ 6146457 w 10940473"/>
              <a:gd name="connsiteY5" fmla="*/ 6858000 h 6858000"/>
              <a:gd name="connsiteX6" fmla="*/ 4686300 w 10940473"/>
              <a:gd name="connsiteY6" fmla="*/ 6858000 h 6858000"/>
              <a:gd name="connsiteX7" fmla="*/ 1574800 w 10940473"/>
              <a:gd name="connsiteY7" fmla="*/ 6858000 h 6858000"/>
              <a:gd name="connsiteX8" fmla="*/ 0 w 10940473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40473" h="6858000">
                <a:moveTo>
                  <a:pt x="0" y="0"/>
                </a:moveTo>
                <a:lnTo>
                  <a:pt x="4686300" y="0"/>
                </a:lnTo>
                <a:lnTo>
                  <a:pt x="4686300" y="1"/>
                </a:lnTo>
                <a:lnTo>
                  <a:pt x="6008256" y="1"/>
                </a:lnTo>
                <a:lnTo>
                  <a:pt x="10940473" y="1"/>
                </a:lnTo>
                <a:lnTo>
                  <a:pt x="6146457" y="6858000"/>
                </a:lnTo>
                <a:lnTo>
                  <a:pt x="4686300" y="6858000"/>
                </a:lnTo>
                <a:lnTo>
                  <a:pt x="1574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E7F9F6DB-5CF8-E9B5-276E-8CCE1DEA94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1154" y="1722826"/>
            <a:ext cx="4939231" cy="47114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1245E6D2-1A50-9504-33DE-8423506B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154" y="423690"/>
            <a:ext cx="7607757" cy="74342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3943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>
            <a:extLst>
              <a:ext uri="{FF2B5EF4-FFF2-40B4-BE49-F238E27FC236}">
                <a16:creationId xmlns:a16="http://schemas.microsoft.com/office/drawing/2014/main" id="{E7F9F6DB-5CF8-E9B5-276E-8CCE1DEA94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6884" y="2344615"/>
            <a:ext cx="4939231" cy="418246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1245E6D2-1A50-9504-33DE-8423506B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6884" y="741237"/>
            <a:ext cx="4773866" cy="13689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879B6DFB-5D9F-6A3E-8DA7-95FB60C68DF3}"/>
              </a:ext>
            </a:extLst>
          </p:cNvPr>
          <p:cNvSpPr/>
          <p:nvPr/>
        </p:nvSpPr>
        <p:spPr>
          <a:xfrm>
            <a:off x="-21626" y="0"/>
            <a:ext cx="6686099" cy="6902388"/>
          </a:xfrm>
          <a:custGeom>
            <a:avLst/>
            <a:gdLst>
              <a:gd name="connsiteX0" fmla="*/ 13580534 w 13580534"/>
              <a:gd name="connsiteY0" fmla="*/ 45156 h 11356623"/>
              <a:gd name="connsiteX1" fmla="*/ 5497689 w 13580534"/>
              <a:gd name="connsiteY1" fmla="*/ 11356623 h 11356623"/>
              <a:gd name="connsiteX2" fmla="*/ 0 w 13580534"/>
              <a:gd name="connsiteY2" fmla="*/ 11356623 h 11356623"/>
              <a:gd name="connsiteX3" fmla="*/ 0 w 13580534"/>
              <a:gd name="connsiteY3" fmla="*/ 0 h 11356623"/>
              <a:gd name="connsiteX4" fmla="*/ 13580534 w 13580534"/>
              <a:gd name="connsiteY4" fmla="*/ 45156 h 11356623"/>
              <a:gd name="connsiteX0" fmla="*/ 13580534 w 13580534"/>
              <a:gd name="connsiteY0" fmla="*/ 45156 h 11356623"/>
              <a:gd name="connsiteX1" fmla="*/ 5497689 w 13580534"/>
              <a:gd name="connsiteY1" fmla="*/ 11356623 h 11356623"/>
              <a:gd name="connsiteX2" fmla="*/ 0 w 13580534"/>
              <a:gd name="connsiteY2" fmla="*/ 11356623 h 11356623"/>
              <a:gd name="connsiteX3" fmla="*/ 2765777 w 13580534"/>
              <a:gd name="connsiteY3" fmla="*/ 0 h 11356623"/>
              <a:gd name="connsiteX4" fmla="*/ 13580534 w 13580534"/>
              <a:gd name="connsiteY4" fmla="*/ 45156 h 11356623"/>
              <a:gd name="connsiteX0" fmla="*/ 13580534 w 13580534"/>
              <a:gd name="connsiteY0" fmla="*/ 0 h 11311467"/>
              <a:gd name="connsiteX1" fmla="*/ 5497689 w 13580534"/>
              <a:gd name="connsiteY1" fmla="*/ 11311467 h 11311467"/>
              <a:gd name="connsiteX2" fmla="*/ 0 w 13580534"/>
              <a:gd name="connsiteY2" fmla="*/ 11311467 h 11311467"/>
              <a:gd name="connsiteX3" fmla="*/ 4323644 w 13580534"/>
              <a:gd name="connsiteY3" fmla="*/ 248355 h 11311467"/>
              <a:gd name="connsiteX4" fmla="*/ 13580534 w 13580534"/>
              <a:gd name="connsiteY4" fmla="*/ 0 h 11311467"/>
              <a:gd name="connsiteX0" fmla="*/ 13580534 w 13580534"/>
              <a:gd name="connsiteY0" fmla="*/ 22578 h 11334045"/>
              <a:gd name="connsiteX1" fmla="*/ 5497689 w 13580534"/>
              <a:gd name="connsiteY1" fmla="*/ 11334045 h 11334045"/>
              <a:gd name="connsiteX2" fmla="*/ 0 w 13580534"/>
              <a:gd name="connsiteY2" fmla="*/ 11334045 h 11334045"/>
              <a:gd name="connsiteX3" fmla="*/ 2777066 w 13580534"/>
              <a:gd name="connsiteY3" fmla="*/ 0 h 11334045"/>
              <a:gd name="connsiteX4" fmla="*/ 13580534 w 13580534"/>
              <a:gd name="connsiteY4" fmla="*/ 22578 h 11334045"/>
              <a:gd name="connsiteX0" fmla="*/ 10803468 w 10803468"/>
              <a:gd name="connsiteY0" fmla="*/ 22578 h 11334045"/>
              <a:gd name="connsiteX1" fmla="*/ 2720623 w 10803468"/>
              <a:gd name="connsiteY1" fmla="*/ 11334045 h 11334045"/>
              <a:gd name="connsiteX2" fmla="*/ 790223 w 10803468"/>
              <a:gd name="connsiteY2" fmla="*/ 11119556 h 11334045"/>
              <a:gd name="connsiteX3" fmla="*/ 0 w 10803468"/>
              <a:gd name="connsiteY3" fmla="*/ 0 h 11334045"/>
              <a:gd name="connsiteX4" fmla="*/ 10803468 w 10803468"/>
              <a:gd name="connsiteY4" fmla="*/ 22578 h 11334045"/>
              <a:gd name="connsiteX0" fmla="*/ 10803468 w 10803468"/>
              <a:gd name="connsiteY0" fmla="*/ 22578 h 11345334"/>
              <a:gd name="connsiteX1" fmla="*/ 2720623 w 10803468"/>
              <a:gd name="connsiteY1" fmla="*/ 11334045 h 11345334"/>
              <a:gd name="connsiteX2" fmla="*/ 22578 w 10803468"/>
              <a:gd name="connsiteY2" fmla="*/ 11345334 h 11345334"/>
              <a:gd name="connsiteX3" fmla="*/ 0 w 10803468"/>
              <a:gd name="connsiteY3" fmla="*/ 0 h 11345334"/>
              <a:gd name="connsiteX4" fmla="*/ 10803468 w 10803468"/>
              <a:gd name="connsiteY4" fmla="*/ 22578 h 11345334"/>
              <a:gd name="connsiteX0" fmla="*/ 10836861 w 10836861"/>
              <a:gd name="connsiteY0" fmla="*/ 0 h 11345406"/>
              <a:gd name="connsiteX1" fmla="*/ 2720623 w 10836861"/>
              <a:gd name="connsiteY1" fmla="*/ 11334117 h 11345406"/>
              <a:gd name="connsiteX2" fmla="*/ 22578 w 10836861"/>
              <a:gd name="connsiteY2" fmla="*/ 11345406 h 11345406"/>
              <a:gd name="connsiteX3" fmla="*/ 0 w 10836861"/>
              <a:gd name="connsiteY3" fmla="*/ 72 h 11345406"/>
              <a:gd name="connsiteX4" fmla="*/ 10836861 w 10836861"/>
              <a:gd name="connsiteY4" fmla="*/ 0 h 11345406"/>
              <a:gd name="connsiteX0" fmla="*/ 10872025 w 10872025"/>
              <a:gd name="connsiteY0" fmla="*/ 0 h 11418838"/>
              <a:gd name="connsiteX1" fmla="*/ 2755787 w 10872025"/>
              <a:gd name="connsiteY1" fmla="*/ 11334117 h 11418838"/>
              <a:gd name="connsiteX2" fmla="*/ 0 w 10872025"/>
              <a:gd name="connsiteY2" fmla="*/ 11418838 h 11418838"/>
              <a:gd name="connsiteX3" fmla="*/ 35164 w 10872025"/>
              <a:gd name="connsiteY3" fmla="*/ 72 h 11418838"/>
              <a:gd name="connsiteX4" fmla="*/ 10872025 w 10872025"/>
              <a:gd name="connsiteY4" fmla="*/ 0 h 11418838"/>
              <a:gd name="connsiteX0" fmla="*/ 10872025 w 10872025"/>
              <a:gd name="connsiteY0" fmla="*/ 0 h 11418838"/>
              <a:gd name="connsiteX1" fmla="*/ 2712480 w 10872025"/>
              <a:gd name="connsiteY1" fmla="*/ 11378179 h 11418838"/>
              <a:gd name="connsiteX2" fmla="*/ 0 w 10872025"/>
              <a:gd name="connsiteY2" fmla="*/ 11418838 h 11418838"/>
              <a:gd name="connsiteX3" fmla="*/ 35164 w 10872025"/>
              <a:gd name="connsiteY3" fmla="*/ 72 h 11418838"/>
              <a:gd name="connsiteX4" fmla="*/ 10872025 w 10872025"/>
              <a:gd name="connsiteY4" fmla="*/ 0 h 11418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2025" h="11418838">
                <a:moveTo>
                  <a:pt x="10872025" y="0"/>
                </a:moveTo>
                <a:lnTo>
                  <a:pt x="2712480" y="11378179"/>
                </a:lnTo>
                <a:lnTo>
                  <a:pt x="0" y="11418838"/>
                </a:lnTo>
                <a:lnTo>
                  <a:pt x="35164" y="72"/>
                </a:lnTo>
                <a:lnTo>
                  <a:pt x="108720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385560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5B3B3C28-91F7-CB46-8C7F-E63F11119F48}"/>
              </a:ext>
            </a:extLst>
          </p:cNvPr>
          <p:cNvSpPr/>
          <p:nvPr/>
        </p:nvSpPr>
        <p:spPr>
          <a:xfrm>
            <a:off x="1" y="845128"/>
            <a:ext cx="7350711" cy="3754581"/>
          </a:xfrm>
          <a:custGeom>
            <a:avLst/>
            <a:gdLst>
              <a:gd name="connsiteX0" fmla="*/ 0 w 7643521"/>
              <a:gd name="connsiteY0" fmla="*/ 0 h 3754581"/>
              <a:gd name="connsiteX1" fmla="*/ 7643521 w 7643521"/>
              <a:gd name="connsiteY1" fmla="*/ 0 h 3754581"/>
              <a:gd name="connsiteX2" fmla="*/ 5018919 w 7643521"/>
              <a:gd name="connsiteY2" fmla="*/ 3754581 h 3754581"/>
              <a:gd name="connsiteX3" fmla="*/ 4047925 w 7643521"/>
              <a:gd name="connsiteY3" fmla="*/ 3754581 h 3754581"/>
              <a:gd name="connsiteX4" fmla="*/ 964513 w 7643521"/>
              <a:gd name="connsiteY4" fmla="*/ 3754581 h 3754581"/>
              <a:gd name="connsiteX5" fmla="*/ 528559 w 7643521"/>
              <a:gd name="connsiteY5" fmla="*/ 3754581 h 3754581"/>
              <a:gd name="connsiteX6" fmla="*/ 528559 w 7643521"/>
              <a:gd name="connsiteY6" fmla="*/ 3754580 h 3754581"/>
              <a:gd name="connsiteX7" fmla="*/ 0 w 7643521"/>
              <a:gd name="connsiteY7" fmla="*/ 3754580 h 3754581"/>
              <a:gd name="connsiteX8" fmla="*/ 0 w 7643521"/>
              <a:gd name="connsiteY8" fmla="*/ 3740728 h 3754581"/>
              <a:gd name="connsiteX9" fmla="*/ 0 w 7643521"/>
              <a:gd name="connsiteY9" fmla="*/ 2951017 h 3754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43521" h="3754581">
                <a:moveTo>
                  <a:pt x="0" y="0"/>
                </a:moveTo>
                <a:lnTo>
                  <a:pt x="7643521" y="0"/>
                </a:lnTo>
                <a:lnTo>
                  <a:pt x="5018919" y="3754581"/>
                </a:lnTo>
                <a:lnTo>
                  <a:pt x="4047925" y="3754581"/>
                </a:lnTo>
                <a:lnTo>
                  <a:pt x="964513" y="3754581"/>
                </a:lnTo>
                <a:lnTo>
                  <a:pt x="528559" y="3754581"/>
                </a:lnTo>
                <a:lnTo>
                  <a:pt x="528559" y="3754580"/>
                </a:lnTo>
                <a:lnTo>
                  <a:pt x="0" y="3754580"/>
                </a:lnTo>
                <a:lnTo>
                  <a:pt x="0" y="3740728"/>
                </a:lnTo>
                <a:lnTo>
                  <a:pt x="0" y="295101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ADF8AC52-00AF-A50A-7863-CB3806ACE0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094" y="2413144"/>
            <a:ext cx="5276963" cy="19441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1378CEAE-DC4A-40EA-A726-D971E204E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94" y="1254081"/>
            <a:ext cx="6085157" cy="74342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B8B21262-84B6-34C6-2EDA-A1076725FEFC}"/>
              </a:ext>
            </a:extLst>
          </p:cNvPr>
          <p:cNvSpPr/>
          <p:nvPr/>
        </p:nvSpPr>
        <p:spPr>
          <a:xfrm rot="10800000">
            <a:off x="4548480" y="1725497"/>
            <a:ext cx="7643521" cy="3754581"/>
          </a:xfrm>
          <a:custGeom>
            <a:avLst/>
            <a:gdLst>
              <a:gd name="connsiteX0" fmla="*/ 0 w 7643521"/>
              <a:gd name="connsiteY0" fmla="*/ 0 h 3754581"/>
              <a:gd name="connsiteX1" fmla="*/ 7643521 w 7643521"/>
              <a:gd name="connsiteY1" fmla="*/ 0 h 3754581"/>
              <a:gd name="connsiteX2" fmla="*/ 5018919 w 7643521"/>
              <a:gd name="connsiteY2" fmla="*/ 3754581 h 3754581"/>
              <a:gd name="connsiteX3" fmla="*/ 4047925 w 7643521"/>
              <a:gd name="connsiteY3" fmla="*/ 3754581 h 3754581"/>
              <a:gd name="connsiteX4" fmla="*/ 964513 w 7643521"/>
              <a:gd name="connsiteY4" fmla="*/ 3754581 h 3754581"/>
              <a:gd name="connsiteX5" fmla="*/ 528559 w 7643521"/>
              <a:gd name="connsiteY5" fmla="*/ 3754581 h 3754581"/>
              <a:gd name="connsiteX6" fmla="*/ 528559 w 7643521"/>
              <a:gd name="connsiteY6" fmla="*/ 3754580 h 3754581"/>
              <a:gd name="connsiteX7" fmla="*/ 0 w 7643521"/>
              <a:gd name="connsiteY7" fmla="*/ 3754580 h 3754581"/>
              <a:gd name="connsiteX8" fmla="*/ 0 w 7643521"/>
              <a:gd name="connsiteY8" fmla="*/ 3740728 h 3754581"/>
              <a:gd name="connsiteX9" fmla="*/ 0 w 7643521"/>
              <a:gd name="connsiteY9" fmla="*/ 2951017 h 3754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43521" h="3754581">
                <a:moveTo>
                  <a:pt x="0" y="0"/>
                </a:moveTo>
                <a:lnTo>
                  <a:pt x="7643521" y="0"/>
                </a:lnTo>
                <a:lnTo>
                  <a:pt x="5018919" y="3754581"/>
                </a:lnTo>
                <a:lnTo>
                  <a:pt x="4047925" y="3754581"/>
                </a:lnTo>
                <a:lnTo>
                  <a:pt x="964513" y="3754581"/>
                </a:lnTo>
                <a:lnTo>
                  <a:pt x="528559" y="3754581"/>
                </a:lnTo>
                <a:lnTo>
                  <a:pt x="528559" y="3754580"/>
                </a:lnTo>
                <a:lnTo>
                  <a:pt x="0" y="3754580"/>
                </a:lnTo>
                <a:lnTo>
                  <a:pt x="0" y="3740728"/>
                </a:lnTo>
                <a:lnTo>
                  <a:pt x="0" y="295101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6" name="Текст 3">
            <a:extLst>
              <a:ext uri="{FF2B5EF4-FFF2-40B4-BE49-F238E27FC236}">
                <a16:creationId xmlns:a16="http://schemas.microsoft.com/office/drawing/2014/main" id="{5B5F3BEF-3F04-554B-91B2-CBCAC41D14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75594" y="2088136"/>
            <a:ext cx="4823596" cy="315856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1550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D8418A93-5317-7D55-6C55-6F9612FD2C95}"/>
              </a:ext>
            </a:extLst>
          </p:cNvPr>
          <p:cNvCxnSpPr/>
          <p:nvPr userDrawn="1"/>
        </p:nvCxnSpPr>
        <p:spPr>
          <a:xfrm flipH="1">
            <a:off x="5244533" y="0"/>
            <a:ext cx="4770908" cy="68580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Прямоугольник 8">
            <a:extLst>
              <a:ext uri="{FF2B5EF4-FFF2-40B4-BE49-F238E27FC236}">
                <a16:creationId xmlns:a16="http://schemas.microsoft.com/office/drawing/2014/main" id="{242809D4-CF20-BF0D-FA5F-B4DAC15A72D4}"/>
              </a:ext>
            </a:extLst>
          </p:cNvPr>
          <p:cNvSpPr/>
          <p:nvPr userDrawn="1"/>
        </p:nvSpPr>
        <p:spPr>
          <a:xfrm rot="10800000">
            <a:off x="0" y="-9626"/>
            <a:ext cx="1199466" cy="1127277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1"/>
          </p:nvPr>
        </p:nvSpPr>
        <p:spPr>
          <a:xfrm>
            <a:off x="5331245" y="4287034"/>
            <a:ext cx="6860755" cy="2570966"/>
          </a:xfrm>
          <a:custGeom>
            <a:avLst/>
            <a:gdLst>
              <a:gd name="connsiteX0" fmla="*/ 0 w 2709863"/>
              <a:gd name="connsiteY0" fmla="*/ 2438400 h 2438400"/>
              <a:gd name="connsiteX1" fmla="*/ 609600 w 2709863"/>
              <a:gd name="connsiteY1" fmla="*/ 0 h 2438400"/>
              <a:gd name="connsiteX2" fmla="*/ 2709863 w 2709863"/>
              <a:gd name="connsiteY2" fmla="*/ 0 h 2438400"/>
              <a:gd name="connsiteX3" fmla="*/ 2100263 w 2709863"/>
              <a:gd name="connsiteY3" fmla="*/ 2438400 h 2438400"/>
              <a:gd name="connsiteX4" fmla="*/ 0 w 2709863"/>
              <a:gd name="connsiteY4" fmla="*/ 2438400 h 2438400"/>
              <a:gd name="connsiteX0" fmla="*/ 0 w 16632692"/>
              <a:gd name="connsiteY0" fmla="*/ 3995057 h 3995057"/>
              <a:gd name="connsiteX1" fmla="*/ 609600 w 16632692"/>
              <a:gd name="connsiteY1" fmla="*/ 1556657 h 3995057"/>
              <a:gd name="connsiteX2" fmla="*/ 16632692 w 16632692"/>
              <a:gd name="connsiteY2" fmla="*/ 0 h 3995057"/>
              <a:gd name="connsiteX3" fmla="*/ 2100263 w 16632692"/>
              <a:gd name="connsiteY3" fmla="*/ 3995057 h 3995057"/>
              <a:gd name="connsiteX4" fmla="*/ 0 w 16632692"/>
              <a:gd name="connsiteY4" fmla="*/ 3995057 h 3995057"/>
              <a:gd name="connsiteX0" fmla="*/ 0 w 16632692"/>
              <a:gd name="connsiteY0" fmla="*/ 3995057 h 3995057"/>
              <a:gd name="connsiteX1" fmla="*/ 8969828 w 16632692"/>
              <a:gd name="connsiteY1" fmla="*/ 0 h 3995057"/>
              <a:gd name="connsiteX2" fmla="*/ 16632692 w 16632692"/>
              <a:gd name="connsiteY2" fmla="*/ 0 h 3995057"/>
              <a:gd name="connsiteX3" fmla="*/ 2100263 w 16632692"/>
              <a:gd name="connsiteY3" fmla="*/ 3995057 h 3995057"/>
              <a:gd name="connsiteX4" fmla="*/ 0 w 16632692"/>
              <a:gd name="connsiteY4" fmla="*/ 3995057 h 3995057"/>
              <a:gd name="connsiteX0" fmla="*/ 0 w 16632692"/>
              <a:gd name="connsiteY0" fmla="*/ 3995057 h 11277600"/>
              <a:gd name="connsiteX1" fmla="*/ 8969828 w 16632692"/>
              <a:gd name="connsiteY1" fmla="*/ 0 h 11277600"/>
              <a:gd name="connsiteX2" fmla="*/ 16632692 w 16632692"/>
              <a:gd name="connsiteY2" fmla="*/ 0 h 11277600"/>
              <a:gd name="connsiteX3" fmla="*/ 8729663 w 16632692"/>
              <a:gd name="connsiteY3" fmla="*/ 11277600 h 11277600"/>
              <a:gd name="connsiteX4" fmla="*/ 0 w 16632692"/>
              <a:gd name="connsiteY4" fmla="*/ 3995057 h 11277600"/>
              <a:gd name="connsiteX0" fmla="*/ 0 w 15587664"/>
              <a:gd name="connsiteY0" fmla="*/ 11255829 h 11277600"/>
              <a:gd name="connsiteX1" fmla="*/ 7924800 w 15587664"/>
              <a:gd name="connsiteY1" fmla="*/ 0 h 11277600"/>
              <a:gd name="connsiteX2" fmla="*/ 15587664 w 15587664"/>
              <a:gd name="connsiteY2" fmla="*/ 0 h 11277600"/>
              <a:gd name="connsiteX3" fmla="*/ 7684635 w 15587664"/>
              <a:gd name="connsiteY3" fmla="*/ 11277600 h 11277600"/>
              <a:gd name="connsiteX4" fmla="*/ 0 w 15587664"/>
              <a:gd name="connsiteY4" fmla="*/ 11255829 h 11277600"/>
              <a:gd name="connsiteX0" fmla="*/ 0 w 15587664"/>
              <a:gd name="connsiteY0" fmla="*/ 11321144 h 11342915"/>
              <a:gd name="connsiteX1" fmla="*/ 7935686 w 15587664"/>
              <a:gd name="connsiteY1" fmla="*/ 0 h 11342915"/>
              <a:gd name="connsiteX2" fmla="*/ 15587664 w 15587664"/>
              <a:gd name="connsiteY2" fmla="*/ 65315 h 11342915"/>
              <a:gd name="connsiteX3" fmla="*/ 7684635 w 15587664"/>
              <a:gd name="connsiteY3" fmla="*/ 11342915 h 11342915"/>
              <a:gd name="connsiteX4" fmla="*/ 0 w 15587664"/>
              <a:gd name="connsiteY4" fmla="*/ 11321144 h 11342915"/>
              <a:gd name="connsiteX0" fmla="*/ 0 w 15576779"/>
              <a:gd name="connsiteY0" fmla="*/ 11321144 h 11342915"/>
              <a:gd name="connsiteX1" fmla="*/ 7935686 w 15576779"/>
              <a:gd name="connsiteY1" fmla="*/ 0 h 11342915"/>
              <a:gd name="connsiteX2" fmla="*/ 15576779 w 15576779"/>
              <a:gd name="connsiteY2" fmla="*/ 1 h 11342915"/>
              <a:gd name="connsiteX3" fmla="*/ 7684635 w 15576779"/>
              <a:gd name="connsiteY3" fmla="*/ 11342915 h 11342915"/>
              <a:gd name="connsiteX4" fmla="*/ 0 w 15576779"/>
              <a:gd name="connsiteY4" fmla="*/ 11321144 h 11342915"/>
              <a:gd name="connsiteX0" fmla="*/ 0 w 15576779"/>
              <a:gd name="connsiteY0" fmla="*/ 11321144 h 11342915"/>
              <a:gd name="connsiteX1" fmla="*/ 7924801 w 15576779"/>
              <a:gd name="connsiteY1" fmla="*/ 0 h 11342915"/>
              <a:gd name="connsiteX2" fmla="*/ 15576779 w 15576779"/>
              <a:gd name="connsiteY2" fmla="*/ 1 h 11342915"/>
              <a:gd name="connsiteX3" fmla="*/ 7684635 w 15576779"/>
              <a:gd name="connsiteY3" fmla="*/ 11342915 h 11342915"/>
              <a:gd name="connsiteX4" fmla="*/ 0 w 15576779"/>
              <a:gd name="connsiteY4" fmla="*/ 11321144 h 11342915"/>
              <a:gd name="connsiteX0" fmla="*/ 0 w 10347466"/>
              <a:gd name="connsiteY0" fmla="*/ 3877607 h 11342915"/>
              <a:gd name="connsiteX1" fmla="*/ 2695488 w 10347466"/>
              <a:gd name="connsiteY1" fmla="*/ 0 h 11342915"/>
              <a:gd name="connsiteX2" fmla="*/ 10347466 w 10347466"/>
              <a:gd name="connsiteY2" fmla="*/ 1 h 11342915"/>
              <a:gd name="connsiteX3" fmla="*/ 2455322 w 10347466"/>
              <a:gd name="connsiteY3" fmla="*/ 11342915 h 11342915"/>
              <a:gd name="connsiteX4" fmla="*/ 0 w 10347466"/>
              <a:gd name="connsiteY4" fmla="*/ 3877607 h 11342915"/>
              <a:gd name="connsiteX0" fmla="*/ 0 w 10347466"/>
              <a:gd name="connsiteY0" fmla="*/ 3877607 h 4027715"/>
              <a:gd name="connsiteX1" fmla="*/ 2695488 w 10347466"/>
              <a:gd name="connsiteY1" fmla="*/ 0 h 4027715"/>
              <a:gd name="connsiteX2" fmla="*/ 10347466 w 10347466"/>
              <a:gd name="connsiteY2" fmla="*/ 1 h 4027715"/>
              <a:gd name="connsiteX3" fmla="*/ 7540268 w 10347466"/>
              <a:gd name="connsiteY3" fmla="*/ 4027715 h 4027715"/>
              <a:gd name="connsiteX4" fmla="*/ 0 w 10347466"/>
              <a:gd name="connsiteY4" fmla="*/ 3877607 h 4027715"/>
              <a:gd name="connsiteX0" fmla="*/ 0 w 10347466"/>
              <a:gd name="connsiteY0" fmla="*/ 3877607 h 3947505"/>
              <a:gd name="connsiteX1" fmla="*/ 2695488 w 10347466"/>
              <a:gd name="connsiteY1" fmla="*/ 0 h 3947505"/>
              <a:gd name="connsiteX2" fmla="*/ 10347466 w 10347466"/>
              <a:gd name="connsiteY2" fmla="*/ 1 h 3947505"/>
              <a:gd name="connsiteX3" fmla="*/ 7572350 w 10347466"/>
              <a:gd name="connsiteY3" fmla="*/ 3947505 h 3947505"/>
              <a:gd name="connsiteX4" fmla="*/ 0 w 10347466"/>
              <a:gd name="connsiteY4" fmla="*/ 3877607 h 3947505"/>
              <a:gd name="connsiteX0" fmla="*/ 0 w 10347466"/>
              <a:gd name="connsiteY0" fmla="*/ 3877607 h 3883337"/>
              <a:gd name="connsiteX1" fmla="*/ 2695488 w 10347466"/>
              <a:gd name="connsiteY1" fmla="*/ 0 h 3883337"/>
              <a:gd name="connsiteX2" fmla="*/ 10347466 w 10347466"/>
              <a:gd name="connsiteY2" fmla="*/ 1 h 3883337"/>
              <a:gd name="connsiteX3" fmla="*/ 7604432 w 10347466"/>
              <a:gd name="connsiteY3" fmla="*/ 3883337 h 3883337"/>
              <a:gd name="connsiteX4" fmla="*/ 0 w 10347466"/>
              <a:gd name="connsiteY4" fmla="*/ 3877607 h 3883337"/>
              <a:gd name="connsiteX0" fmla="*/ 0 w 10362158"/>
              <a:gd name="connsiteY0" fmla="*/ 3877607 h 3883337"/>
              <a:gd name="connsiteX1" fmla="*/ 2695488 w 10362158"/>
              <a:gd name="connsiteY1" fmla="*/ 0 h 3883337"/>
              <a:gd name="connsiteX2" fmla="*/ 10362158 w 10362158"/>
              <a:gd name="connsiteY2" fmla="*/ 1 h 3883337"/>
              <a:gd name="connsiteX3" fmla="*/ 7604432 w 10362158"/>
              <a:gd name="connsiteY3" fmla="*/ 3883337 h 3883337"/>
              <a:gd name="connsiteX4" fmla="*/ 0 w 10362158"/>
              <a:gd name="connsiteY4" fmla="*/ 3877607 h 388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62158" h="3883337">
                <a:moveTo>
                  <a:pt x="0" y="3877607"/>
                </a:moveTo>
                <a:lnTo>
                  <a:pt x="2695488" y="0"/>
                </a:lnTo>
                <a:lnTo>
                  <a:pt x="10362158" y="1"/>
                </a:lnTo>
                <a:lnTo>
                  <a:pt x="7604432" y="3883337"/>
                </a:lnTo>
                <a:lnTo>
                  <a:pt x="0" y="3877607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3"/>
          </p:nvPr>
        </p:nvSpPr>
        <p:spPr>
          <a:xfrm>
            <a:off x="669859" y="1719313"/>
            <a:ext cx="3512035" cy="4204905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Рисунок 6"/>
          <p:cNvSpPr>
            <a:spLocks noGrp="1"/>
          </p:cNvSpPr>
          <p:nvPr>
            <p:ph type="pic" sz="quarter" idx="14"/>
          </p:nvPr>
        </p:nvSpPr>
        <p:spPr>
          <a:xfrm>
            <a:off x="7125586" y="6794"/>
            <a:ext cx="5056967" cy="4280240"/>
          </a:xfrm>
          <a:custGeom>
            <a:avLst/>
            <a:gdLst>
              <a:gd name="connsiteX0" fmla="*/ 0 w 5269230"/>
              <a:gd name="connsiteY0" fmla="*/ 5660390 h 5660390"/>
              <a:gd name="connsiteX1" fmla="*/ 1317308 w 5269230"/>
              <a:gd name="connsiteY1" fmla="*/ 0 h 5660390"/>
              <a:gd name="connsiteX2" fmla="*/ 5269230 w 5269230"/>
              <a:gd name="connsiteY2" fmla="*/ 0 h 5660390"/>
              <a:gd name="connsiteX3" fmla="*/ 3951923 w 5269230"/>
              <a:gd name="connsiteY3" fmla="*/ 5660390 h 5660390"/>
              <a:gd name="connsiteX4" fmla="*/ 0 w 5269230"/>
              <a:gd name="connsiteY4" fmla="*/ 5660390 h 5660390"/>
              <a:gd name="connsiteX0" fmla="*/ 0 w 6564630"/>
              <a:gd name="connsiteY0" fmla="*/ 5671276 h 5671276"/>
              <a:gd name="connsiteX1" fmla="*/ 1317308 w 6564630"/>
              <a:gd name="connsiteY1" fmla="*/ 10886 h 5671276"/>
              <a:gd name="connsiteX2" fmla="*/ 6564630 w 6564630"/>
              <a:gd name="connsiteY2" fmla="*/ 0 h 5671276"/>
              <a:gd name="connsiteX3" fmla="*/ 3951923 w 6564630"/>
              <a:gd name="connsiteY3" fmla="*/ 5671276 h 5671276"/>
              <a:gd name="connsiteX4" fmla="*/ 0 w 6564630"/>
              <a:gd name="connsiteY4" fmla="*/ 5671276 h 5671276"/>
              <a:gd name="connsiteX0" fmla="*/ 0 w 9231630"/>
              <a:gd name="connsiteY0" fmla="*/ 5671276 h 5671276"/>
              <a:gd name="connsiteX1" fmla="*/ 3984308 w 9231630"/>
              <a:gd name="connsiteY1" fmla="*/ 10886 h 5671276"/>
              <a:gd name="connsiteX2" fmla="*/ 9231630 w 9231630"/>
              <a:gd name="connsiteY2" fmla="*/ 0 h 5671276"/>
              <a:gd name="connsiteX3" fmla="*/ 6618923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5671276"/>
              <a:gd name="connsiteX1" fmla="*/ 3984308 w 9231630"/>
              <a:gd name="connsiteY1" fmla="*/ 10886 h 5671276"/>
              <a:gd name="connsiteX2" fmla="*/ 9231630 w 9231630"/>
              <a:gd name="connsiteY2" fmla="*/ 0 h 5671276"/>
              <a:gd name="connsiteX3" fmla="*/ 5279980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5671276"/>
              <a:gd name="connsiteX1" fmla="*/ 3962537 w 9231630"/>
              <a:gd name="connsiteY1" fmla="*/ 0 h 5671276"/>
              <a:gd name="connsiteX2" fmla="*/ 9231630 w 9231630"/>
              <a:gd name="connsiteY2" fmla="*/ 0 h 5671276"/>
              <a:gd name="connsiteX3" fmla="*/ 5279980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6661876"/>
              <a:gd name="connsiteX1" fmla="*/ 3962537 w 9231630"/>
              <a:gd name="connsiteY1" fmla="*/ 0 h 6661876"/>
              <a:gd name="connsiteX2" fmla="*/ 9231630 w 9231630"/>
              <a:gd name="connsiteY2" fmla="*/ 0 h 6661876"/>
              <a:gd name="connsiteX3" fmla="*/ 7370037 w 9231630"/>
              <a:gd name="connsiteY3" fmla="*/ 6661876 h 6661876"/>
              <a:gd name="connsiteX4" fmla="*/ 0 w 9231630"/>
              <a:gd name="connsiteY4" fmla="*/ 5671276 h 6661876"/>
              <a:gd name="connsiteX0" fmla="*/ 0 w 9884773"/>
              <a:gd name="connsiteY0" fmla="*/ 6650990 h 6661876"/>
              <a:gd name="connsiteX1" fmla="*/ 4615680 w 9884773"/>
              <a:gd name="connsiteY1" fmla="*/ 0 h 6661876"/>
              <a:gd name="connsiteX2" fmla="*/ 9884773 w 9884773"/>
              <a:gd name="connsiteY2" fmla="*/ 0 h 6661876"/>
              <a:gd name="connsiteX3" fmla="*/ 8023180 w 9884773"/>
              <a:gd name="connsiteY3" fmla="*/ 6661876 h 6661876"/>
              <a:gd name="connsiteX4" fmla="*/ 0 w 9884773"/>
              <a:gd name="connsiteY4" fmla="*/ 6650990 h 6661876"/>
              <a:gd name="connsiteX0" fmla="*/ 0 w 8023180"/>
              <a:gd name="connsiteY0" fmla="*/ 6661875 h 6672761"/>
              <a:gd name="connsiteX1" fmla="*/ 4615680 w 8023180"/>
              <a:gd name="connsiteY1" fmla="*/ 10885 h 6672761"/>
              <a:gd name="connsiteX2" fmla="*/ 7925344 w 8023180"/>
              <a:gd name="connsiteY2" fmla="*/ 0 h 6672761"/>
              <a:gd name="connsiteX3" fmla="*/ 8023180 w 8023180"/>
              <a:gd name="connsiteY3" fmla="*/ 6672761 h 6672761"/>
              <a:gd name="connsiteX4" fmla="*/ 0 w 8023180"/>
              <a:gd name="connsiteY4" fmla="*/ 6661875 h 6672761"/>
              <a:gd name="connsiteX0" fmla="*/ 0 w 8023180"/>
              <a:gd name="connsiteY0" fmla="*/ 6661875 h 6672761"/>
              <a:gd name="connsiteX1" fmla="*/ 4615680 w 8023180"/>
              <a:gd name="connsiteY1" fmla="*/ 10885 h 6672761"/>
              <a:gd name="connsiteX2" fmla="*/ 7979772 w 8023180"/>
              <a:gd name="connsiteY2" fmla="*/ 0 h 6672761"/>
              <a:gd name="connsiteX3" fmla="*/ 8023180 w 8023180"/>
              <a:gd name="connsiteY3" fmla="*/ 6672761 h 6672761"/>
              <a:gd name="connsiteX4" fmla="*/ 0 w 8023180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79772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68887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90658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7990703"/>
              <a:gd name="connsiteY0" fmla="*/ 6661875 h 6672761"/>
              <a:gd name="connsiteX1" fmla="*/ 4615680 w 7990703"/>
              <a:gd name="connsiteY1" fmla="*/ 10885 h 6672761"/>
              <a:gd name="connsiteX2" fmla="*/ 7990658 w 7990703"/>
              <a:gd name="connsiteY2" fmla="*/ 0 h 6672761"/>
              <a:gd name="connsiteX3" fmla="*/ 7789454 w 7990703"/>
              <a:gd name="connsiteY3" fmla="*/ 6672761 h 6672761"/>
              <a:gd name="connsiteX4" fmla="*/ 0 w 7990703"/>
              <a:gd name="connsiteY4" fmla="*/ 6661875 h 6672761"/>
              <a:gd name="connsiteX0" fmla="*/ 0 w 7794541"/>
              <a:gd name="connsiteY0" fmla="*/ 6650990 h 6661876"/>
              <a:gd name="connsiteX1" fmla="*/ 4615680 w 7794541"/>
              <a:gd name="connsiteY1" fmla="*/ 0 h 6661876"/>
              <a:gd name="connsiteX2" fmla="*/ 7793843 w 7794541"/>
              <a:gd name="connsiteY2" fmla="*/ 19396 h 6661876"/>
              <a:gd name="connsiteX3" fmla="*/ 7789454 w 7794541"/>
              <a:gd name="connsiteY3" fmla="*/ 6661876 h 6661876"/>
              <a:gd name="connsiteX4" fmla="*/ 0 w 7794541"/>
              <a:gd name="connsiteY4" fmla="*/ 6650990 h 6661876"/>
              <a:gd name="connsiteX0" fmla="*/ 0 w 7794541"/>
              <a:gd name="connsiteY0" fmla="*/ 6650990 h 6661876"/>
              <a:gd name="connsiteX1" fmla="*/ 4615680 w 7794541"/>
              <a:gd name="connsiteY1" fmla="*/ 0 h 6661876"/>
              <a:gd name="connsiteX2" fmla="*/ 7793843 w 7794541"/>
              <a:gd name="connsiteY2" fmla="*/ 19396 h 6661876"/>
              <a:gd name="connsiteX3" fmla="*/ 7789454 w 7794541"/>
              <a:gd name="connsiteY3" fmla="*/ 6661876 h 6661876"/>
              <a:gd name="connsiteX4" fmla="*/ 0 w 7794541"/>
              <a:gd name="connsiteY4" fmla="*/ 6650990 h 6661876"/>
              <a:gd name="connsiteX0" fmla="*/ 0 w 7794542"/>
              <a:gd name="connsiteY0" fmla="*/ 6650990 h 6661876"/>
              <a:gd name="connsiteX1" fmla="*/ 4615680 w 7794542"/>
              <a:gd name="connsiteY1" fmla="*/ 0 h 6661876"/>
              <a:gd name="connsiteX2" fmla="*/ 7793844 w 7794542"/>
              <a:gd name="connsiteY2" fmla="*/ 4256 h 6661876"/>
              <a:gd name="connsiteX3" fmla="*/ 7789454 w 7794542"/>
              <a:gd name="connsiteY3" fmla="*/ 6661876 h 6661876"/>
              <a:gd name="connsiteX4" fmla="*/ 0 w 7794542"/>
              <a:gd name="connsiteY4" fmla="*/ 6650990 h 6661876"/>
              <a:gd name="connsiteX0" fmla="*/ 0 w 7865153"/>
              <a:gd name="connsiteY0" fmla="*/ 6650990 h 6661876"/>
              <a:gd name="connsiteX1" fmla="*/ 4615680 w 7865153"/>
              <a:gd name="connsiteY1" fmla="*/ 0 h 6661876"/>
              <a:gd name="connsiteX2" fmla="*/ 7793844 w 7865153"/>
              <a:gd name="connsiteY2" fmla="*/ 4256 h 6661876"/>
              <a:gd name="connsiteX3" fmla="*/ 7865153 w 7865153"/>
              <a:gd name="connsiteY3" fmla="*/ 6661876 h 6661876"/>
              <a:gd name="connsiteX4" fmla="*/ 0 w 7865153"/>
              <a:gd name="connsiteY4" fmla="*/ 6650990 h 6661876"/>
              <a:gd name="connsiteX0" fmla="*/ 0 w 7870241"/>
              <a:gd name="connsiteY0" fmla="*/ 6650990 h 6661876"/>
              <a:gd name="connsiteX1" fmla="*/ 4615680 w 7870241"/>
              <a:gd name="connsiteY1" fmla="*/ 0 h 6661876"/>
              <a:gd name="connsiteX2" fmla="*/ 7869543 w 7870241"/>
              <a:gd name="connsiteY2" fmla="*/ 19396 h 6661876"/>
              <a:gd name="connsiteX3" fmla="*/ 7865153 w 7870241"/>
              <a:gd name="connsiteY3" fmla="*/ 6661876 h 6661876"/>
              <a:gd name="connsiteX4" fmla="*/ 0 w 7870241"/>
              <a:gd name="connsiteY4" fmla="*/ 6650990 h 6661876"/>
              <a:gd name="connsiteX0" fmla="*/ 0 w 7870241"/>
              <a:gd name="connsiteY0" fmla="*/ 6650990 h 6661876"/>
              <a:gd name="connsiteX1" fmla="*/ 4615680 w 7870241"/>
              <a:gd name="connsiteY1" fmla="*/ 0 h 6661876"/>
              <a:gd name="connsiteX2" fmla="*/ 7869544 w 7870241"/>
              <a:gd name="connsiteY2" fmla="*/ 4256 h 6661876"/>
              <a:gd name="connsiteX3" fmla="*/ 7865153 w 7870241"/>
              <a:gd name="connsiteY3" fmla="*/ 6661876 h 6661876"/>
              <a:gd name="connsiteX4" fmla="*/ 0 w 7870241"/>
              <a:gd name="connsiteY4" fmla="*/ 6650990 h 666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70241" h="6661876">
                <a:moveTo>
                  <a:pt x="0" y="6650990"/>
                </a:moveTo>
                <a:lnTo>
                  <a:pt x="4615680" y="0"/>
                </a:lnTo>
                <a:lnTo>
                  <a:pt x="7869544" y="4256"/>
                </a:lnTo>
                <a:cubicBezTo>
                  <a:pt x="7873127" y="2228510"/>
                  <a:pt x="7861570" y="4437622"/>
                  <a:pt x="7865153" y="6661876"/>
                </a:cubicBezTo>
                <a:lnTo>
                  <a:pt x="0" y="6650990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0"/>
          </p:nvPr>
        </p:nvSpPr>
        <p:spPr>
          <a:xfrm>
            <a:off x="959081" y="19768"/>
            <a:ext cx="11835866" cy="106938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67037025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984C7B87-1931-D701-1153-43935528459B}"/>
              </a:ext>
            </a:extLst>
          </p:cNvPr>
          <p:cNvSpPr/>
          <p:nvPr/>
        </p:nvSpPr>
        <p:spPr>
          <a:xfrm rot="10800000">
            <a:off x="1278779" y="-719"/>
            <a:ext cx="5746263" cy="6857999"/>
          </a:xfrm>
          <a:custGeom>
            <a:avLst/>
            <a:gdLst>
              <a:gd name="connsiteX0" fmla="*/ 5746263 w 5746263"/>
              <a:gd name="connsiteY0" fmla="*/ 6857999 h 6857999"/>
              <a:gd name="connsiteX1" fmla="*/ 4932217 w 5746263"/>
              <a:gd name="connsiteY1" fmla="*/ 6857999 h 6857999"/>
              <a:gd name="connsiteX2" fmla="*/ 0 w 5746263"/>
              <a:gd name="connsiteY2" fmla="*/ 6857999 h 6857999"/>
              <a:gd name="connsiteX3" fmla="*/ 4794016 w 5746263"/>
              <a:gd name="connsiteY3" fmla="*/ 0 h 6857999"/>
              <a:gd name="connsiteX4" fmla="*/ 5746263 w 5746263"/>
              <a:gd name="connsiteY4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46263" h="6857999">
                <a:moveTo>
                  <a:pt x="5746263" y="6857999"/>
                </a:moveTo>
                <a:lnTo>
                  <a:pt x="4932217" y="6857999"/>
                </a:lnTo>
                <a:lnTo>
                  <a:pt x="0" y="6857999"/>
                </a:lnTo>
                <a:lnTo>
                  <a:pt x="4794016" y="0"/>
                </a:lnTo>
                <a:lnTo>
                  <a:pt x="574626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EFC1289-73F5-DC41-DB46-9661328C4487}"/>
              </a:ext>
            </a:extLst>
          </p:cNvPr>
          <p:cNvSpPr/>
          <p:nvPr/>
        </p:nvSpPr>
        <p:spPr>
          <a:xfrm>
            <a:off x="0" y="0"/>
            <a:ext cx="2230582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5" name="Диаграмма 4">
            <a:extLst>
              <a:ext uri="{FF2B5EF4-FFF2-40B4-BE49-F238E27FC236}">
                <a16:creationId xmlns:a16="http://schemas.microsoft.com/office/drawing/2014/main" id="{345AD348-33BC-B9DD-A4AE-704D3963F96C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788912" y="1116013"/>
            <a:ext cx="4672012" cy="5040312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AB95807B-A48C-6D97-9258-02E077EE42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0988" y="1220067"/>
            <a:ext cx="3508375" cy="202247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Заголовок 2">
            <a:extLst>
              <a:ext uri="{FF2B5EF4-FFF2-40B4-BE49-F238E27FC236}">
                <a16:creationId xmlns:a16="http://schemas.microsoft.com/office/drawing/2014/main" id="{1A3BC111-0351-3C4C-678F-0FC558C99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88" y="238319"/>
            <a:ext cx="6085157" cy="74342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Текст 11">
            <a:extLst>
              <a:ext uri="{FF2B5EF4-FFF2-40B4-BE49-F238E27FC236}">
                <a16:creationId xmlns:a16="http://schemas.microsoft.com/office/drawing/2014/main" id="{59696DE8-1E38-1464-1B2E-3E49D17221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8311" y="3538603"/>
            <a:ext cx="2230583" cy="261772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8552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315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8D17E33-117B-86A9-08A2-E3DEE28EB298}"/>
              </a:ext>
            </a:extLst>
          </p:cNvPr>
          <p:cNvSpPr/>
          <p:nvPr userDrawn="1"/>
        </p:nvSpPr>
        <p:spPr>
          <a:xfrm>
            <a:off x="0" y="0"/>
            <a:ext cx="12192000" cy="1121501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5" name="Прямоугольник 2">
            <a:extLst>
              <a:ext uri="{FF2B5EF4-FFF2-40B4-BE49-F238E27FC236}">
                <a16:creationId xmlns:a16="http://schemas.microsoft.com/office/drawing/2014/main" id="{8F498A79-D276-C1D5-EB9E-9DBBA771D8D8}"/>
              </a:ext>
            </a:extLst>
          </p:cNvPr>
          <p:cNvSpPr/>
          <p:nvPr userDrawn="1"/>
        </p:nvSpPr>
        <p:spPr>
          <a:xfrm>
            <a:off x="7409540" y="0"/>
            <a:ext cx="4782460" cy="1126314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3537" y="1826685"/>
            <a:ext cx="5156200" cy="434974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90521" y="1826685"/>
            <a:ext cx="5156200" cy="434974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3124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5E866B3-1C89-9A51-9547-0F55DA487568}"/>
              </a:ext>
            </a:extLst>
          </p:cNvPr>
          <p:cNvSpPr>
            <a:spLocks/>
          </p:cNvSpPr>
          <p:nvPr userDrawn="1"/>
        </p:nvSpPr>
        <p:spPr bwMode="auto">
          <a:xfrm>
            <a:off x="11088800" y="6217831"/>
            <a:ext cx="1106088" cy="640170"/>
          </a:xfrm>
          <a:custGeom>
            <a:avLst/>
            <a:gdLst>
              <a:gd name="T0" fmla="*/ 2076281 w 1746884"/>
              <a:gd name="T1" fmla="*/ 0 h 1012190"/>
              <a:gd name="T2" fmla="*/ 845046 w 1746884"/>
              <a:gd name="T3" fmla="*/ 0 h 1012190"/>
              <a:gd name="T4" fmla="*/ 0 w 1746884"/>
              <a:gd name="T5" fmla="*/ 1197085 h 1012190"/>
              <a:gd name="T6" fmla="*/ 2076281 w 1746884"/>
              <a:gd name="T7" fmla="*/ 1197085 h 1012190"/>
              <a:gd name="T8" fmla="*/ 2076281 w 1746884"/>
              <a:gd name="T9" fmla="*/ 0 h 1012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4" name="Holder 5">
            <a:extLst>
              <a:ext uri="{FF2B5EF4-FFF2-40B4-BE49-F238E27FC236}">
                <a16:creationId xmlns:a16="http://schemas.microsoft.com/office/drawing/2014/main" id="{0F73F914-058B-B5DC-FD00-CE2CFA9CFF35}"/>
              </a:ext>
            </a:extLst>
          </p:cNvPr>
          <p:cNvSpPr txBox="1">
            <a:spLocks/>
          </p:cNvSpPr>
          <p:nvPr userDrawn="1"/>
        </p:nvSpPr>
        <p:spPr>
          <a:xfrm>
            <a:off x="9168307" y="6379558"/>
            <a:ext cx="2804208" cy="3427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EB42F4D-D157-4CAB-BA2F-1074F124A4F9}" type="slidenum">
              <a:rPr lang="ru-RU" sz="1395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395">
              <a:solidFill>
                <a:schemeClr val="bg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83BF78C-0926-7EB8-ECD4-6A1822B9870E}"/>
              </a:ext>
            </a:extLst>
          </p:cNvPr>
          <p:cNvSpPr/>
          <p:nvPr userDrawn="1"/>
        </p:nvSpPr>
        <p:spPr>
          <a:xfrm>
            <a:off x="0" y="0"/>
            <a:ext cx="12192000" cy="1121501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08B332B0-9223-9512-4BB2-0B97105D6249}"/>
              </a:ext>
            </a:extLst>
          </p:cNvPr>
          <p:cNvSpPr/>
          <p:nvPr userDrawn="1"/>
        </p:nvSpPr>
        <p:spPr>
          <a:xfrm>
            <a:off x="7409540" y="0"/>
            <a:ext cx="4782460" cy="1126314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9279325" y="1255517"/>
            <a:ext cx="2696391" cy="5479890"/>
          </a:xfrm>
        </p:spPr>
        <p:txBody>
          <a:bodyPr>
            <a:normAutofit/>
          </a:bodyPr>
          <a:lstStyle>
            <a:lvl1pPr marL="7701" indent="0">
              <a:buFontTx/>
              <a:buNone/>
              <a:defRPr sz="1395"/>
            </a:lvl1pPr>
          </a:lstStyle>
          <a:p>
            <a:endParaRPr lang="ru-RU"/>
          </a:p>
        </p:txBody>
      </p:sp>
      <p:sp>
        <p:nvSpPr>
          <p:cNvPr id="10" name="Текст 7"/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935839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7E2F0-F80E-D047-42B7-C178C2D0BA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EAD863-8135-D750-640E-D38088BCF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7" indent="0" algn="ctr">
              <a:buNone/>
              <a:defRPr sz="2000"/>
            </a:lvl2pPr>
            <a:lvl3pPr marL="914413" indent="0" algn="ctr">
              <a:buNone/>
              <a:defRPr sz="1800"/>
            </a:lvl3pPr>
            <a:lvl4pPr marL="1371620" indent="0" algn="ctr">
              <a:buNone/>
              <a:defRPr sz="1600"/>
            </a:lvl4pPr>
            <a:lvl5pPr marL="1828826" indent="0" algn="ctr">
              <a:buNone/>
              <a:defRPr sz="1600"/>
            </a:lvl5pPr>
            <a:lvl6pPr marL="2286033" indent="0" algn="ctr">
              <a:buNone/>
              <a:defRPr sz="1600"/>
            </a:lvl6pPr>
            <a:lvl7pPr marL="2743239" indent="0" algn="ctr">
              <a:buNone/>
              <a:defRPr sz="1600"/>
            </a:lvl7pPr>
            <a:lvl8pPr marL="3200446" indent="0" algn="ctr">
              <a:buNone/>
              <a:defRPr sz="1600"/>
            </a:lvl8pPr>
            <a:lvl9pPr marL="3657652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F987A8-A42A-A0B4-843D-7FE7EC12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13929-EADB-47E2-AB0C-2BAAEF9C0FC5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F2D803-2ADA-5CA0-7862-A55B18703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38C702-FE5D-7B90-7CB7-041F9B5E5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ED03-DFFD-461C-B69D-F3F7AEBE1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28306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07589F-8843-4004-8B92-6C77DE0DA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F512E2-7B92-1BF9-0F27-B075AE670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62DE06-95C9-806D-AA25-4F64F7603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13929-EADB-47E2-AB0C-2BAAEF9C0FC5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0D2CEB-2B76-823B-DE6B-8FD9A95F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2F80B5-E9F9-3550-DA16-D56CD1C8E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ED03-DFFD-461C-B69D-F3F7AEBE1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30082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DE7B3-C59E-EBDB-A29E-FBC2C9587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F450AE-FF2E-9FDD-07B0-0A03B2041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837B2E-9551-B43C-C8A9-E91B65F4C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13929-EADB-47E2-AB0C-2BAAEF9C0FC5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AB35F0-D357-3997-5B14-D81272CE0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746D06-F620-4F96-8EEE-49BC16694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ED03-DFFD-461C-B69D-F3F7AEBE1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16314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D42094-EE89-46E3-79F1-BC8DB7FF9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0E7A0B-D876-E3BC-C890-5BE444847A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0EF542-777E-6A80-30C7-38A5278D6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423FB-1A67-2851-81CD-8B21A910D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13929-EADB-47E2-AB0C-2BAAEF9C0FC5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9EC199-FAD7-4B1C-5812-BC3AE1784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B4701F-B511-FDA9-F2C1-DFC6E0725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ED03-DFFD-461C-B69D-F3F7AEBE1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75498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2B9C78-9B4D-9B51-658D-8E2224F5D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ACD335-24C9-3D75-346E-01FC286D0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7" indent="0">
              <a:buNone/>
              <a:defRPr sz="2000" b="1"/>
            </a:lvl2pPr>
            <a:lvl3pPr marL="914413" indent="0">
              <a:buNone/>
              <a:defRPr sz="1800" b="1"/>
            </a:lvl3pPr>
            <a:lvl4pPr marL="1371620" indent="0">
              <a:buNone/>
              <a:defRPr sz="1600" b="1"/>
            </a:lvl4pPr>
            <a:lvl5pPr marL="1828826" indent="0">
              <a:buNone/>
              <a:defRPr sz="1600" b="1"/>
            </a:lvl5pPr>
            <a:lvl6pPr marL="2286033" indent="0">
              <a:buNone/>
              <a:defRPr sz="1600" b="1"/>
            </a:lvl6pPr>
            <a:lvl7pPr marL="2743239" indent="0">
              <a:buNone/>
              <a:defRPr sz="1600" b="1"/>
            </a:lvl7pPr>
            <a:lvl8pPr marL="3200446" indent="0">
              <a:buNone/>
              <a:defRPr sz="1600" b="1"/>
            </a:lvl8pPr>
            <a:lvl9pPr marL="365765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1C4A7-BB0F-E458-ED59-0023582F6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789FE08-F7DE-AF27-4BA9-02433771E2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7" indent="0">
              <a:buNone/>
              <a:defRPr sz="2000" b="1"/>
            </a:lvl2pPr>
            <a:lvl3pPr marL="914413" indent="0">
              <a:buNone/>
              <a:defRPr sz="1800" b="1"/>
            </a:lvl3pPr>
            <a:lvl4pPr marL="1371620" indent="0">
              <a:buNone/>
              <a:defRPr sz="1600" b="1"/>
            </a:lvl4pPr>
            <a:lvl5pPr marL="1828826" indent="0">
              <a:buNone/>
              <a:defRPr sz="1600" b="1"/>
            </a:lvl5pPr>
            <a:lvl6pPr marL="2286033" indent="0">
              <a:buNone/>
              <a:defRPr sz="1600" b="1"/>
            </a:lvl6pPr>
            <a:lvl7pPr marL="2743239" indent="0">
              <a:buNone/>
              <a:defRPr sz="1600" b="1"/>
            </a:lvl7pPr>
            <a:lvl8pPr marL="3200446" indent="0">
              <a:buNone/>
              <a:defRPr sz="1600" b="1"/>
            </a:lvl8pPr>
            <a:lvl9pPr marL="365765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B373927-27BC-2F16-260D-AFFF3CBB03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76B38C0-DBBE-E45A-EDFC-D837D1BF4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13929-EADB-47E2-AB0C-2BAAEF9C0FC5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80FD722-F8FC-FCCA-AD3E-7A64CD11D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9BDA5C5-FA13-9CF0-0475-E95A3E9E9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ED03-DFFD-461C-B69D-F3F7AEBE1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86014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F5D206-6A2F-AD2E-3959-BAD2BE806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4522337-0014-D189-2ED7-BC7EEB44B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13929-EADB-47E2-AB0C-2BAAEF9C0FC5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F9F7D93-71FA-6B29-6450-307A4BD00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A903293-5CC7-8C7C-F580-F7D7F02A6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ED03-DFFD-461C-B69D-F3F7AEBE1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873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AA3BAC7A-CFA3-F657-E1F9-6F7B6C2CC4C0}"/>
              </a:ext>
            </a:extLst>
          </p:cNvPr>
          <p:cNvCxnSpPr/>
          <p:nvPr userDrawn="1"/>
        </p:nvCxnSpPr>
        <p:spPr>
          <a:xfrm flipV="1">
            <a:off x="5619006" y="0"/>
            <a:ext cx="4782460" cy="68637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8">
            <a:extLst>
              <a:ext uri="{FF2B5EF4-FFF2-40B4-BE49-F238E27FC236}">
                <a16:creationId xmlns:a16="http://schemas.microsoft.com/office/drawing/2014/main" id="{261295A0-2A8B-C5EF-9E6D-673F54838296}"/>
              </a:ext>
            </a:extLst>
          </p:cNvPr>
          <p:cNvSpPr/>
          <p:nvPr userDrawn="1"/>
        </p:nvSpPr>
        <p:spPr>
          <a:xfrm rot="10800000">
            <a:off x="0" y="-9626"/>
            <a:ext cx="1199466" cy="1127277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1"/>
          </p:nvPr>
        </p:nvSpPr>
        <p:spPr>
          <a:xfrm>
            <a:off x="5777132" y="3535922"/>
            <a:ext cx="7060399" cy="3315283"/>
          </a:xfrm>
          <a:custGeom>
            <a:avLst/>
            <a:gdLst>
              <a:gd name="connsiteX0" fmla="*/ 0 w 2709863"/>
              <a:gd name="connsiteY0" fmla="*/ 2438400 h 2438400"/>
              <a:gd name="connsiteX1" fmla="*/ 609600 w 2709863"/>
              <a:gd name="connsiteY1" fmla="*/ 0 h 2438400"/>
              <a:gd name="connsiteX2" fmla="*/ 2709863 w 2709863"/>
              <a:gd name="connsiteY2" fmla="*/ 0 h 2438400"/>
              <a:gd name="connsiteX3" fmla="*/ 2100263 w 2709863"/>
              <a:gd name="connsiteY3" fmla="*/ 2438400 h 2438400"/>
              <a:gd name="connsiteX4" fmla="*/ 0 w 2709863"/>
              <a:gd name="connsiteY4" fmla="*/ 2438400 h 2438400"/>
              <a:gd name="connsiteX0" fmla="*/ 0 w 16632692"/>
              <a:gd name="connsiteY0" fmla="*/ 3995057 h 3995057"/>
              <a:gd name="connsiteX1" fmla="*/ 609600 w 16632692"/>
              <a:gd name="connsiteY1" fmla="*/ 1556657 h 3995057"/>
              <a:gd name="connsiteX2" fmla="*/ 16632692 w 16632692"/>
              <a:gd name="connsiteY2" fmla="*/ 0 h 3995057"/>
              <a:gd name="connsiteX3" fmla="*/ 2100263 w 16632692"/>
              <a:gd name="connsiteY3" fmla="*/ 3995057 h 3995057"/>
              <a:gd name="connsiteX4" fmla="*/ 0 w 16632692"/>
              <a:gd name="connsiteY4" fmla="*/ 3995057 h 3995057"/>
              <a:gd name="connsiteX0" fmla="*/ 0 w 16632692"/>
              <a:gd name="connsiteY0" fmla="*/ 3995057 h 3995057"/>
              <a:gd name="connsiteX1" fmla="*/ 8969828 w 16632692"/>
              <a:gd name="connsiteY1" fmla="*/ 0 h 3995057"/>
              <a:gd name="connsiteX2" fmla="*/ 16632692 w 16632692"/>
              <a:gd name="connsiteY2" fmla="*/ 0 h 3995057"/>
              <a:gd name="connsiteX3" fmla="*/ 2100263 w 16632692"/>
              <a:gd name="connsiteY3" fmla="*/ 3995057 h 3995057"/>
              <a:gd name="connsiteX4" fmla="*/ 0 w 16632692"/>
              <a:gd name="connsiteY4" fmla="*/ 3995057 h 3995057"/>
              <a:gd name="connsiteX0" fmla="*/ 0 w 16632692"/>
              <a:gd name="connsiteY0" fmla="*/ 3995057 h 11277600"/>
              <a:gd name="connsiteX1" fmla="*/ 8969828 w 16632692"/>
              <a:gd name="connsiteY1" fmla="*/ 0 h 11277600"/>
              <a:gd name="connsiteX2" fmla="*/ 16632692 w 16632692"/>
              <a:gd name="connsiteY2" fmla="*/ 0 h 11277600"/>
              <a:gd name="connsiteX3" fmla="*/ 8729663 w 16632692"/>
              <a:gd name="connsiteY3" fmla="*/ 11277600 h 11277600"/>
              <a:gd name="connsiteX4" fmla="*/ 0 w 16632692"/>
              <a:gd name="connsiteY4" fmla="*/ 3995057 h 11277600"/>
              <a:gd name="connsiteX0" fmla="*/ 0 w 15587664"/>
              <a:gd name="connsiteY0" fmla="*/ 11255829 h 11277600"/>
              <a:gd name="connsiteX1" fmla="*/ 7924800 w 15587664"/>
              <a:gd name="connsiteY1" fmla="*/ 0 h 11277600"/>
              <a:gd name="connsiteX2" fmla="*/ 15587664 w 15587664"/>
              <a:gd name="connsiteY2" fmla="*/ 0 h 11277600"/>
              <a:gd name="connsiteX3" fmla="*/ 7684635 w 15587664"/>
              <a:gd name="connsiteY3" fmla="*/ 11277600 h 11277600"/>
              <a:gd name="connsiteX4" fmla="*/ 0 w 15587664"/>
              <a:gd name="connsiteY4" fmla="*/ 11255829 h 11277600"/>
              <a:gd name="connsiteX0" fmla="*/ 0 w 15587664"/>
              <a:gd name="connsiteY0" fmla="*/ 11321144 h 11342915"/>
              <a:gd name="connsiteX1" fmla="*/ 7935686 w 15587664"/>
              <a:gd name="connsiteY1" fmla="*/ 0 h 11342915"/>
              <a:gd name="connsiteX2" fmla="*/ 15587664 w 15587664"/>
              <a:gd name="connsiteY2" fmla="*/ 65315 h 11342915"/>
              <a:gd name="connsiteX3" fmla="*/ 7684635 w 15587664"/>
              <a:gd name="connsiteY3" fmla="*/ 11342915 h 11342915"/>
              <a:gd name="connsiteX4" fmla="*/ 0 w 15587664"/>
              <a:gd name="connsiteY4" fmla="*/ 11321144 h 11342915"/>
              <a:gd name="connsiteX0" fmla="*/ 0 w 15576779"/>
              <a:gd name="connsiteY0" fmla="*/ 11321144 h 11342915"/>
              <a:gd name="connsiteX1" fmla="*/ 7935686 w 15576779"/>
              <a:gd name="connsiteY1" fmla="*/ 0 h 11342915"/>
              <a:gd name="connsiteX2" fmla="*/ 15576779 w 15576779"/>
              <a:gd name="connsiteY2" fmla="*/ 1 h 11342915"/>
              <a:gd name="connsiteX3" fmla="*/ 7684635 w 15576779"/>
              <a:gd name="connsiteY3" fmla="*/ 11342915 h 11342915"/>
              <a:gd name="connsiteX4" fmla="*/ 0 w 15576779"/>
              <a:gd name="connsiteY4" fmla="*/ 11321144 h 11342915"/>
              <a:gd name="connsiteX0" fmla="*/ 0 w 15576779"/>
              <a:gd name="connsiteY0" fmla="*/ 11321144 h 11342915"/>
              <a:gd name="connsiteX1" fmla="*/ 7924801 w 15576779"/>
              <a:gd name="connsiteY1" fmla="*/ 0 h 11342915"/>
              <a:gd name="connsiteX2" fmla="*/ 15576779 w 15576779"/>
              <a:gd name="connsiteY2" fmla="*/ 1 h 11342915"/>
              <a:gd name="connsiteX3" fmla="*/ 7684635 w 15576779"/>
              <a:gd name="connsiteY3" fmla="*/ 11342915 h 11342915"/>
              <a:gd name="connsiteX4" fmla="*/ 0 w 15576779"/>
              <a:gd name="connsiteY4" fmla="*/ 11321144 h 11342915"/>
              <a:gd name="connsiteX0" fmla="*/ 0 w 10347466"/>
              <a:gd name="connsiteY0" fmla="*/ 3877607 h 11342915"/>
              <a:gd name="connsiteX1" fmla="*/ 2695488 w 10347466"/>
              <a:gd name="connsiteY1" fmla="*/ 0 h 11342915"/>
              <a:gd name="connsiteX2" fmla="*/ 10347466 w 10347466"/>
              <a:gd name="connsiteY2" fmla="*/ 1 h 11342915"/>
              <a:gd name="connsiteX3" fmla="*/ 2455322 w 10347466"/>
              <a:gd name="connsiteY3" fmla="*/ 11342915 h 11342915"/>
              <a:gd name="connsiteX4" fmla="*/ 0 w 10347466"/>
              <a:gd name="connsiteY4" fmla="*/ 3877607 h 11342915"/>
              <a:gd name="connsiteX0" fmla="*/ 0 w 10347466"/>
              <a:gd name="connsiteY0" fmla="*/ 3877607 h 4027715"/>
              <a:gd name="connsiteX1" fmla="*/ 2695488 w 10347466"/>
              <a:gd name="connsiteY1" fmla="*/ 0 h 4027715"/>
              <a:gd name="connsiteX2" fmla="*/ 10347466 w 10347466"/>
              <a:gd name="connsiteY2" fmla="*/ 1 h 4027715"/>
              <a:gd name="connsiteX3" fmla="*/ 7540268 w 10347466"/>
              <a:gd name="connsiteY3" fmla="*/ 4027715 h 4027715"/>
              <a:gd name="connsiteX4" fmla="*/ 0 w 10347466"/>
              <a:gd name="connsiteY4" fmla="*/ 3877607 h 4027715"/>
              <a:gd name="connsiteX0" fmla="*/ 0 w 10347466"/>
              <a:gd name="connsiteY0" fmla="*/ 3877607 h 3947505"/>
              <a:gd name="connsiteX1" fmla="*/ 2695488 w 10347466"/>
              <a:gd name="connsiteY1" fmla="*/ 0 h 3947505"/>
              <a:gd name="connsiteX2" fmla="*/ 10347466 w 10347466"/>
              <a:gd name="connsiteY2" fmla="*/ 1 h 3947505"/>
              <a:gd name="connsiteX3" fmla="*/ 7572350 w 10347466"/>
              <a:gd name="connsiteY3" fmla="*/ 3947505 h 3947505"/>
              <a:gd name="connsiteX4" fmla="*/ 0 w 10347466"/>
              <a:gd name="connsiteY4" fmla="*/ 3877607 h 3947505"/>
              <a:gd name="connsiteX0" fmla="*/ 0 w 10347466"/>
              <a:gd name="connsiteY0" fmla="*/ 3877607 h 3883337"/>
              <a:gd name="connsiteX1" fmla="*/ 2695488 w 10347466"/>
              <a:gd name="connsiteY1" fmla="*/ 0 h 3883337"/>
              <a:gd name="connsiteX2" fmla="*/ 10347466 w 10347466"/>
              <a:gd name="connsiteY2" fmla="*/ 1 h 3883337"/>
              <a:gd name="connsiteX3" fmla="*/ 7604432 w 10347466"/>
              <a:gd name="connsiteY3" fmla="*/ 3883337 h 3883337"/>
              <a:gd name="connsiteX4" fmla="*/ 0 w 10347466"/>
              <a:gd name="connsiteY4" fmla="*/ 3877607 h 3883337"/>
              <a:gd name="connsiteX0" fmla="*/ 0 w 10362158"/>
              <a:gd name="connsiteY0" fmla="*/ 3877607 h 3883337"/>
              <a:gd name="connsiteX1" fmla="*/ 2695488 w 10362158"/>
              <a:gd name="connsiteY1" fmla="*/ 0 h 3883337"/>
              <a:gd name="connsiteX2" fmla="*/ 10362158 w 10362158"/>
              <a:gd name="connsiteY2" fmla="*/ 1 h 3883337"/>
              <a:gd name="connsiteX3" fmla="*/ 7604432 w 10362158"/>
              <a:gd name="connsiteY3" fmla="*/ 3883337 h 3883337"/>
              <a:gd name="connsiteX4" fmla="*/ 0 w 10362158"/>
              <a:gd name="connsiteY4" fmla="*/ 3877607 h 3883337"/>
              <a:gd name="connsiteX0" fmla="*/ 0 w 10362158"/>
              <a:gd name="connsiteY0" fmla="*/ 5246574 h 5252304"/>
              <a:gd name="connsiteX1" fmla="*/ 3670566 w 10362158"/>
              <a:gd name="connsiteY1" fmla="*/ 0 h 5252304"/>
              <a:gd name="connsiteX2" fmla="*/ 10362158 w 10362158"/>
              <a:gd name="connsiteY2" fmla="*/ 1368968 h 5252304"/>
              <a:gd name="connsiteX3" fmla="*/ 7604432 w 10362158"/>
              <a:gd name="connsiteY3" fmla="*/ 5252304 h 5252304"/>
              <a:gd name="connsiteX4" fmla="*/ 0 w 10362158"/>
              <a:gd name="connsiteY4" fmla="*/ 5246574 h 5252304"/>
              <a:gd name="connsiteX0" fmla="*/ 0 w 11243478"/>
              <a:gd name="connsiteY0" fmla="*/ 5246574 h 5252304"/>
              <a:gd name="connsiteX1" fmla="*/ 3670566 w 11243478"/>
              <a:gd name="connsiteY1" fmla="*/ 0 h 5252304"/>
              <a:gd name="connsiteX2" fmla="*/ 11243478 w 11243478"/>
              <a:gd name="connsiteY2" fmla="*/ 93766 h 5252304"/>
              <a:gd name="connsiteX3" fmla="*/ 7604432 w 11243478"/>
              <a:gd name="connsiteY3" fmla="*/ 5252304 h 5252304"/>
              <a:gd name="connsiteX4" fmla="*/ 0 w 11243478"/>
              <a:gd name="connsiteY4" fmla="*/ 5246574 h 5252304"/>
              <a:gd name="connsiteX0" fmla="*/ 0 w 11243478"/>
              <a:gd name="connsiteY0" fmla="*/ 5246574 h 5252304"/>
              <a:gd name="connsiteX1" fmla="*/ 3670566 w 11243478"/>
              <a:gd name="connsiteY1" fmla="*/ 0 h 5252304"/>
              <a:gd name="connsiteX2" fmla="*/ 11243478 w 11243478"/>
              <a:gd name="connsiteY2" fmla="*/ 75013 h 5252304"/>
              <a:gd name="connsiteX3" fmla="*/ 7604432 w 11243478"/>
              <a:gd name="connsiteY3" fmla="*/ 5252304 h 5252304"/>
              <a:gd name="connsiteX4" fmla="*/ 0 w 11243478"/>
              <a:gd name="connsiteY4" fmla="*/ 5246574 h 5252304"/>
              <a:gd name="connsiteX0" fmla="*/ 0 w 11243478"/>
              <a:gd name="connsiteY0" fmla="*/ 5246574 h 5252304"/>
              <a:gd name="connsiteX1" fmla="*/ 3670566 w 11243478"/>
              <a:gd name="connsiteY1" fmla="*/ 0 h 5252304"/>
              <a:gd name="connsiteX2" fmla="*/ 11243478 w 11243478"/>
              <a:gd name="connsiteY2" fmla="*/ 37507 h 5252304"/>
              <a:gd name="connsiteX3" fmla="*/ 7604432 w 11243478"/>
              <a:gd name="connsiteY3" fmla="*/ 5252304 h 5252304"/>
              <a:gd name="connsiteX4" fmla="*/ 0 w 11243478"/>
              <a:gd name="connsiteY4" fmla="*/ 5246574 h 5252304"/>
              <a:gd name="connsiteX0" fmla="*/ 0 w 11243478"/>
              <a:gd name="connsiteY0" fmla="*/ 5246574 h 5252304"/>
              <a:gd name="connsiteX1" fmla="*/ 3670566 w 11243478"/>
              <a:gd name="connsiteY1" fmla="*/ 0 h 5252304"/>
              <a:gd name="connsiteX2" fmla="*/ 11243478 w 11243478"/>
              <a:gd name="connsiteY2" fmla="*/ 37507 h 5252304"/>
              <a:gd name="connsiteX3" fmla="*/ 7604432 w 11243478"/>
              <a:gd name="connsiteY3" fmla="*/ 5252304 h 5252304"/>
              <a:gd name="connsiteX4" fmla="*/ 0 w 11243478"/>
              <a:gd name="connsiteY4" fmla="*/ 5246574 h 5252304"/>
              <a:gd name="connsiteX0" fmla="*/ 0 w 11224727"/>
              <a:gd name="connsiteY0" fmla="*/ 5265326 h 5271056"/>
              <a:gd name="connsiteX1" fmla="*/ 3670566 w 11224727"/>
              <a:gd name="connsiteY1" fmla="*/ 18752 h 5271056"/>
              <a:gd name="connsiteX2" fmla="*/ 11224727 w 11224727"/>
              <a:gd name="connsiteY2" fmla="*/ 0 h 5271056"/>
              <a:gd name="connsiteX3" fmla="*/ 7604432 w 11224727"/>
              <a:gd name="connsiteY3" fmla="*/ 5271056 h 5271056"/>
              <a:gd name="connsiteX4" fmla="*/ 0 w 11224727"/>
              <a:gd name="connsiteY4" fmla="*/ 5265326 h 527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24727" h="5271056">
                <a:moveTo>
                  <a:pt x="0" y="5265326"/>
                </a:moveTo>
                <a:lnTo>
                  <a:pt x="3670566" y="18752"/>
                </a:lnTo>
                <a:lnTo>
                  <a:pt x="11224727" y="0"/>
                </a:lnTo>
                <a:lnTo>
                  <a:pt x="7604432" y="5271056"/>
                </a:lnTo>
                <a:lnTo>
                  <a:pt x="0" y="5265326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3"/>
          </p:nvPr>
        </p:nvSpPr>
        <p:spPr>
          <a:xfrm>
            <a:off x="669859" y="1719313"/>
            <a:ext cx="3512035" cy="4204905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Рисунок 6"/>
          <p:cNvSpPr>
            <a:spLocks noGrp="1"/>
          </p:cNvSpPr>
          <p:nvPr>
            <p:ph type="pic" sz="quarter" idx="14"/>
          </p:nvPr>
        </p:nvSpPr>
        <p:spPr>
          <a:xfrm>
            <a:off x="8106632" y="6794"/>
            <a:ext cx="4110350" cy="3522334"/>
          </a:xfrm>
          <a:custGeom>
            <a:avLst/>
            <a:gdLst>
              <a:gd name="connsiteX0" fmla="*/ 0 w 5269230"/>
              <a:gd name="connsiteY0" fmla="*/ 5660390 h 5660390"/>
              <a:gd name="connsiteX1" fmla="*/ 1317308 w 5269230"/>
              <a:gd name="connsiteY1" fmla="*/ 0 h 5660390"/>
              <a:gd name="connsiteX2" fmla="*/ 5269230 w 5269230"/>
              <a:gd name="connsiteY2" fmla="*/ 0 h 5660390"/>
              <a:gd name="connsiteX3" fmla="*/ 3951923 w 5269230"/>
              <a:gd name="connsiteY3" fmla="*/ 5660390 h 5660390"/>
              <a:gd name="connsiteX4" fmla="*/ 0 w 5269230"/>
              <a:gd name="connsiteY4" fmla="*/ 5660390 h 5660390"/>
              <a:gd name="connsiteX0" fmla="*/ 0 w 6564630"/>
              <a:gd name="connsiteY0" fmla="*/ 5671276 h 5671276"/>
              <a:gd name="connsiteX1" fmla="*/ 1317308 w 6564630"/>
              <a:gd name="connsiteY1" fmla="*/ 10886 h 5671276"/>
              <a:gd name="connsiteX2" fmla="*/ 6564630 w 6564630"/>
              <a:gd name="connsiteY2" fmla="*/ 0 h 5671276"/>
              <a:gd name="connsiteX3" fmla="*/ 3951923 w 6564630"/>
              <a:gd name="connsiteY3" fmla="*/ 5671276 h 5671276"/>
              <a:gd name="connsiteX4" fmla="*/ 0 w 6564630"/>
              <a:gd name="connsiteY4" fmla="*/ 5671276 h 5671276"/>
              <a:gd name="connsiteX0" fmla="*/ 0 w 9231630"/>
              <a:gd name="connsiteY0" fmla="*/ 5671276 h 5671276"/>
              <a:gd name="connsiteX1" fmla="*/ 3984308 w 9231630"/>
              <a:gd name="connsiteY1" fmla="*/ 10886 h 5671276"/>
              <a:gd name="connsiteX2" fmla="*/ 9231630 w 9231630"/>
              <a:gd name="connsiteY2" fmla="*/ 0 h 5671276"/>
              <a:gd name="connsiteX3" fmla="*/ 6618923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5671276"/>
              <a:gd name="connsiteX1" fmla="*/ 3984308 w 9231630"/>
              <a:gd name="connsiteY1" fmla="*/ 10886 h 5671276"/>
              <a:gd name="connsiteX2" fmla="*/ 9231630 w 9231630"/>
              <a:gd name="connsiteY2" fmla="*/ 0 h 5671276"/>
              <a:gd name="connsiteX3" fmla="*/ 5279980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5671276"/>
              <a:gd name="connsiteX1" fmla="*/ 3962537 w 9231630"/>
              <a:gd name="connsiteY1" fmla="*/ 0 h 5671276"/>
              <a:gd name="connsiteX2" fmla="*/ 9231630 w 9231630"/>
              <a:gd name="connsiteY2" fmla="*/ 0 h 5671276"/>
              <a:gd name="connsiteX3" fmla="*/ 5279980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6661876"/>
              <a:gd name="connsiteX1" fmla="*/ 3962537 w 9231630"/>
              <a:gd name="connsiteY1" fmla="*/ 0 h 6661876"/>
              <a:gd name="connsiteX2" fmla="*/ 9231630 w 9231630"/>
              <a:gd name="connsiteY2" fmla="*/ 0 h 6661876"/>
              <a:gd name="connsiteX3" fmla="*/ 7370037 w 9231630"/>
              <a:gd name="connsiteY3" fmla="*/ 6661876 h 6661876"/>
              <a:gd name="connsiteX4" fmla="*/ 0 w 9231630"/>
              <a:gd name="connsiteY4" fmla="*/ 5671276 h 6661876"/>
              <a:gd name="connsiteX0" fmla="*/ 0 w 9884773"/>
              <a:gd name="connsiteY0" fmla="*/ 6650990 h 6661876"/>
              <a:gd name="connsiteX1" fmla="*/ 4615680 w 9884773"/>
              <a:gd name="connsiteY1" fmla="*/ 0 h 6661876"/>
              <a:gd name="connsiteX2" fmla="*/ 9884773 w 9884773"/>
              <a:gd name="connsiteY2" fmla="*/ 0 h 6661876"/>
              <a:gd name="connsiteX3" fmla="*/ 8023180 w 9884773"/>
              <a:gd name="connsiteY3" fmla="*/ 6661876 h 6661876"/>
              <a:gd name="connsiteX4" fmla="*/ 0 w 9884773"/>
              <a:gd name="connsiteY4" fmla="*/ 6650990 h 6661876"/>
              <a:gd name="connsiteX0" fmla="*/ 0 w 8023180"/>
              <a:gd name="connsiteY0" fmla="*/ 6661875 h 6672761"/>
              <a:gd name="connsiteX1" fmla="*/ 4615680 w 8023180"/>
              <a:gd name="connsiteY1" fmla="*/ 10885 h 6672761"/>
              <a:gd name="connsiteX2" fmla="*/ 7925344 w 8023180"/>
              <a:gd name="connsiteY2" fmla="*/ 0 h 6672761"/>
              <a:gd name="connsiteX3" fmla="*/ 8023180 w 8023180"/>
              <a:gd name="connsiteY3" fmla="*/ 6672761 h 6672761"/>
              <a:gd name="connsiteX4" fmla="*/ 0 w 8023180"/>
              <a:gd name="connsiteY4" fmla="*/ 6661875 h 6672761"/>
              <a:gd name="connsiteX0" fmla="*/ 0 w 8023180"/>
              <a:gd name="connsiteY0" fmla="*/ 6661875 h 6672761"/>
              <a:gd name="connsiteX1" fmla="*/ 4615680 w 8023180"/>
              <a:gd name="connsiteY1" fmla="*/ 10885 h 6672761"/>
              <a:gd name="connsiteX2" fmla="*/ 7979772 w 8023180"/>
              <a:gd name="connsiteY2" fmla="*/ 0 h 6672761"/>
              <a:gd name="connsiteX3" fmla="*/ 8023180 w 8023180"/>
              <a:gd name="connsiteY3" fmla="*/ 6672761 h 6672761"/>
              <a:gd name="connsiteX4" fmla="*/ 0 w 8023180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79772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68887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90658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7990703"/>
              <a:gd name="connsiteY0" fmla="*/ 6661875 h 6672761"/>
              <a:gd name="connsiteX1" fmla="*/ 4615680 w 7990703"/>
              <a:gd name="connsiteY1" fmla="*/ 10885 h 6672761"/>
              <a:gd name="connsiteX2" fmla="*/ 7990658 w 7990703"/>
              <a:gd name="connsiteY2" fmla="*/ 0 h 6672761"/>
              <a:gd name="connsiteX3" fmla="*/ 7789454 w 7990703"/>
              <a:gd name="connsiteY3" fmla="*/ 6672761 h 6672761"/>
              <a:gd name="connsiteX4" fmla="*/ 0 w 7990703"/>
              <a:gd name="connsiteY4" fmla="*/ 6661875 h 6672761"/>
              <a:gd name="connsiteX0" fmla="*/ 0 w 7794541"/>
              <a:gd name="connsiteY0" fmla="*/ 6650990 h 6661876"/>
              <a:gd name="connsiteX1" fmla="*/ 4615680 w 7794541"/>
              <a:gd name="connsiteY1" fmla="*/ 0 h 6661876"/>
              <a:gd name="connsiteX2" fmla="*/ 7793843 w 7794541"/>
              <a:gd name="connsiteY2" fmla="*/ 19396 h 6661876"/>
              <a:gd name="connsiteX3" fmla="*/ 7789454 w 7794541"/>
              <a:gd name="connsiteY3" fmla="*/ 6661876 h 6661876"/>
              <a:gd name="connsiteX4" fmla="*/ 0 w 7794541"/>
              <a:gd name="connsiteY4" fmla="*/ 6650990 h 6661876"/>
              <a:gd name="connsiteX0" fmla="*/ 0 w 7794541"/>
              <a:gd name="connsiteY0" fmla="*/ 6650990 h 6661876"/>
              <a:gd name="connsiteX1" fmla="*/ 4615680 w 7794541"/>
              <a:gd name="connsiteY1" fmla="*/ 0 h 6661876"/>
              <a:gd name="connsiteX2" fmla="*/ 7793843 w 7794541"/>
              <a:gd name="connsiteY2" fmla="*/ 19396 h 6661876"/>
              <a:gd name="connsiteX3" fmla="*/ 7789454 w 7794541"/>
              <a:gd name="connsiteY3" fmla="*/ 6661876 h 6661876"/>
              <a:gd name="connsiteX4" fmla="*/ 0 w 7794541"/>
              <a:gd name="connsiteY4" fmla="*/ 6650990 h 6661876"/>
              <a:gd name="connsiteX0" fmla="*/ 0 w 7794542"/>
              <a:gd name="connsiteY0" fmla="*/ 6650990 h 6661876"/>
              <a:gd name="connsiteX1" fmla="*/ 4615680 w 7794542"/>
              <a:gd name="connsiteY1" fmla="*/ 0 h 6661876"/>
              <a:gd name="connsiteX2" fmla="*/ 7793844 w 7794542"/>
              <a:gd name="connsiteY2" fmla="*/ 4256 h 6661876"/>
              <a:gd name="connsiteX3" fmla="*/ 7789454 w 7794542"/>
              <a:gd name="connsiteY3" fmla="*/ 6661876 h 6661876"/>
              <a:gd name="connsiteX4" fmla="*/ 0 w 7794542"/>
              <a:gd name="connsiteY4" fmla="*/ 6650990 h 6661876"/>
              <a:gd name="connsiteX0" fmla="*/ 0 w 7865153"/>
              <a:gd name="connsiteY0" fmla="*/ 6650990 h 6661876"/>
              <a:gd name="connsiteX1" fmla="*/ 4615680 w 7865153"/>
              <a:gd name="connsiteY1" fmla="*/ 0 h 6661876"/>
              <a:gd name="connsiteX2" fmla="*/ 7793844 w 7865153"/>
              <a:gd name="connsiteY2" fmla="*/ 4256 h 6661876"/>
              <a:gd name="connsiteX3" fmla="*/ 7865153 w 7865153"/>
              <a:gd name="connsiteY3" fmla="*/ 6661876 h 6661876"/>
              <a:gd name="connsiteX4" fmla="*/ 0 w 7865153"/>
              <a:gd name="connsiteY4" fmla="*/ 6650990 h 6661876"/>
              <a:gd name="connsiteX0" fmla="*/ 0 w 7870241"/>
              <a:gd name="connsiteY0" fmla="*/ 6650990 h 6661876"/>
              <a:gd name="connsiteX1" fmla="*/ 4615680 w 7870241"/>
              <a:gd name="connsiteY1" fmla="*/ 0 h 6661876"/>
              <a:gd name="connsiteX2" fmla="*/ 7869543 w 7870241"/>
              <a:gd name="connsiteY2" fmla="*/ 19396 h 6661876"/>
              <a:gd name="connsiteX3" fmla="*/ 7865153 w 7870241"/>
              <a:gd name="connsiteY3" fmla="*/ 6661876 h 6661876"/>
              <a:gd name="connsiteX4" fmla="*/ 0 w 7870241"/>
              <a:gd name="connsiteY4" fmla="*/ 6650990 h 6661876"/>
              <a:gd name="connsiteX0" fmla="*/ 0 w 7870241"/>
              <a:gd name="connsiteY0" fmla="*/ 6650990 h 6661876"/>
              <a:gd name="connsiteX1" fmla="*/ 4615680 w 7870241"/>
              <a:gd name="connsiteY1" fmla="*/ 0 h 6661876"/>
              <a:gd name="connsiteX2" fmla="*/ 7869544 w 7870241"/>
              <a:gd name="connsiteY2" fmla="*/ 4256 h 6661876"/>
              <a:gd name="connsiteX3" fmla="*/ 7865153 w 7870241"/>
              <a:gd name="connsiteY3" fmla="*/ 6661876 h 6661876"/>
              <a:gd name="connsiteX4" fmla="*/ 0 w 7870241"/>
              <a:gd name="connsiteY4" fmla="*/ 6650990 h 6661876"/>
              <a:gd name="connsiteX0" fmla="*/ 0 w 7865153"/>
              <a:gd name="connsiteY0" fmla="*/ 6668547 h 6679433"/>
              <a:gd name="connsiteX1" fmla="*/ 4615680 w 7865153"/>
              <a:gd name="connsiteY1" fmla="*/ 17557 h 6679433"/>
              <a:gd name="connsiteX2" fmla="*/ 7760489 w 7865153"/>
              <a:gd name="connsiteY2" fmla="*/ 0 h 6679433"/>
              <a:gd name="connsiteX3" fmla="*/ 7865153 w 7865153"/>
              <a:gd name="connsiteY3" fmla="*/ 6679433 h 6679433"/>
              <a:gd name="connsiteX4" fmla="*/ 0 w 7865153"/>
              <a:gd name="connsiteY4" fmla="*/ 6668547 h 6679433"/>
              <a:gd name="connsiteX0" fmla="*/ 0 w 7865153"/>
              <a:gd name="connsiteY0" fmla="*/ 6650990 h 6661876"/>
              <a:gd name="connsiteX1" fmla="*/ 4615680 w 7865153"/>
              <a:gd name="connsiteY1" fmla="*/ 0 h 6661876"/>
              <a:gd name="connsiteX2" fmla="*/ 7760490 w 7865153"/>
              <a:gd name="connsiteY2" fmla="*/ 4256 h 6661876"/>
              <a:gd name="connsiteX3" fmla="*/ 7865153 w 7865153"/>
              <a:gd name="connsiteY3" fmla="*/ 6661876 h 6661876"/>
              <a:gd name="connsiteX4" fmla="*/ 0 w 7865153"/>
              <a:gd name="connsiteY4" fmla="*/ 6650990 h 6661876"/>
              <a:gd name="connsiteX0" fmla="*/ 0 w 7760657"/>
              <a:gd name="connsiteY0" fmla="*/ 6650990 h 6727314"/>
              <a:gd name="connsiteX1" fmla="*/ 4615680 w 7760657"/>
              <a:gd name="connsiteY1" fmla="*/ 0 h 6727314"/>
              <a:gd name="connsiteX2" fmla="*/ 7760490 w 7760657"/>
              <a:gd name="connsiteY2" fmla="*/ 4256 h 6727314"/>
              <a:gd name="connsiteX3" fmla="*/ 7712476 w 7760657"/>
              <a:gd name="connsiteY3" fmla="*/ 6727314 h 6727314"/>
              <a:gd name="connsiteX4" fmla="*/ 0 w 7760657"/>
              <a:gd name="connsiteY4" fmla="*/ 6650990 h 6727314"/>
              <a:gd name="connsiteX0" fmla="*/ 0 w 7760759"/>
              <a:gd name="connsiteY0" fmla="*/ 6650990 h 6727314"/>
              <a:gd name="connsiteX1" fmla="*/ 4615680 w 7760759"/>
              <a:gd name="connsiteY1" fmla="*/ 0 h 6727314"/>
              <a:gd name="connsiteX2" fmla="*/ 7760490 w 7760759"/>
              <a:gd name="connsiteY2" fmla="*/ 4256 h 6727314"/>
              <a:gd name="connsiteX3" fmla="*/ 7734287 w 7760759"/>
              <a:gd name="connsiteY3" fmla="*/ 6727314 h 6727314"/>
              <a:gd name="connsiteX4" fmla="*/ 0 w 7760759"/>
              <a:gd name="connsiteY4" fmla="*/ 6650990 h 6727314"/>
              <a:gd name="connsiteX0" fmla="*/ 0 w 7760759"/>
              <a:gd name="connsiteY0" fmla="*/ 6650990 h 6683688"/>
              <a:gd name="connsiteX1" fmla="*/ 4615680 w 7760759"/>
              <a:gd name="connsiteY1" fmla="*/ 0 h 6683688"/>
              <a:gd name="connsiteX2" fmla="*/ 7760490 w 7760759"/>
              <a:gd name="connsiteY2" fmla="*/ 4256 h 6683688"/>
              <a:gd name="connsiteX3" fmla="*/ 7734287 w 7760759"/>
              <a:gd name="connsiteY3" fmla="*/ 6683688 h 6683688"/>
              <a:gd name="connsiteX4" fmla="*/ 0 w 7760759"/>
              <a:gd name="connsiteY4" fmla="*/ 6650990 h 6683688"/>
              <a:gd name="connsiteX0" fmla="*/ 0 w 7760759"/>
              <a:gd name="connsiteY0" fmla="*/ 6650990 h 6650989"/>
              <a:gd name="connsiteX1" fmla="*/ 4615680 w 7760759"/>
              <a:gd name="connsiteY1" fmla="*/ 0 h 6650989"/>
              <a:gd name="connsiteX2" fmla="*/ 7760490 w 7760759"/>
              <a:gd name="connsiteY2" fmla="*/ 4256 h 6650989"/>
              <a:gd name="connsiteX3" fmla="*/ 7734287 w 7760759"/>
              <a:gd name="connsiteY3" fmla="*/ 6640062 h 6650989"/>
              <a:gd name="connsiteX4" fmla="*/ 0 w 7760759"/>
              <a:gd name="connsiteY4" fmla="*/ 6650990 h 665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0759" h="6650989">
                <a:moveTo>
                  <a:pt x="0" y="6650990"/>
                </a:moveTo>
                <a:lnTo>
                  <a:pt x="4615680" y="0"/>
                </a:lnTo>
                <a:lnTo>
                  <a:pt x="7760490" y="4256"/>
                </a:lnTo>
                <a:cubicBezTo>
                  <a:pt x="7764073" y="2228510"/>
                  <a:pt x="7730704" y="4415808"/>
                  <a:pt x="7734287" y="6640062"/>
                </a:cubicBezTo>
                <a:lnTo>
                  <a:pt x="0" y="6650990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Текст 7"/>
          <p:cNvSpPr>
            <a:spLocks noGrp="1"/>
          </p:cNvSpPr>
          <p:nvPr>
            <p:ph type="body" sz="quarter" idx="10"/>
          </p:nvPr>
        </p:nvSpPr>
        <p:spPr>
          <a:xfrm>
            <a:off x="959081" y="19768"/>
            <a:ext cx="11835866" cy="106938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21456263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163B5C3-7120-1783-7B74-354DAD7FF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13929-EADB-47E2-AB0C-2BAAEF9C0FC5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C0BE8E-D1D9-7EAB-0501-3737596BB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695514-EA06-8FA7-480D-923D6653F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ED03-DFFD-461C-B69D-F3F7AEBE1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448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B734F4-E199-40E5-FB34-D090991C5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274CD7-ED46-2B36-437C-C46EAEBBC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7C199A0-9B86-BE3F-288E-F5DCE9EC4B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6" indent="0">
              <a:buNone/>
              <a:defRPr sz="1000"/>
            </a:lvl5pPr>
            <a:lvl6pPr marL="2286033" indent="0">
              <a:buNone/>
              <a:defRPr sz="1000"/>
            </a:lvl6pPr>
            <a:lvl7pPr marL="2743239" indent="0">
              <a:buNone/>
              <a:defRPr sz="1000"/>
            </a:lvl7pPr>
            <a:lvl8pPr marL="3200446" indent="0">
              <a:buNone/>
              <a:defRPr sz="1000"/>
            </a:lvl8pPr>
            <a:lvl9pPr marL="3657652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EAD272-761D-A7BE-02D1-D8B18EDD7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13929-EADB-47E2-AB0C-2BAAEF9C0FC5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060045-0365-063A-A79A-3D47219AB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766B01-2CB0-6A90-1322-4D76DCDE4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ED03-DFFD-461C-B69D-F3F7AEBE1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13345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34F16B-553B-70B2-3AB2-EAF971530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719BBEC-A1C7-0BF8-FD85-3E1598BF02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7" indent="0">
              <a:buNone/>
              <a:defRPr sz="2800"/>
            </a:lvl2pPr>
            <a:lvl3pPr marL="914413" indent="0">
              <a:buNone/>
              <a:defRPr sz="2400"/>
            </a:lvl3pPr>
            <a:lvl4pPr marL="1371620" indent="0">
              <a:buNone/>
              <a:defRPr sz="2000"/>
            </a:lvl4pPr>
            <a:lvl5pPr marL="1828826" indent="0">
              <a:buNone/>
              <a:defRPr sz="2000"/>
            </a:lvl5pPr>
            <a:lvl6pPr marL="2286033" indent="0">
              <a:buNone/>
              <a:defRPr sz="2000"/>
            </a:lvl6pPr>
            <a:lvl7pPr marL="2743239" indent="0">
              <a:buNone/>
              <a:defRPr sz="2000"/>
            </a:lvl7pPr>
            <a:lvl8pPr marL="3200446" indent="0">
              <a:buNone/>
              <a:defRPr sz="2000"/>
            </a:lvl8pPr>
            <a:lvl9pPr marL="3657652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F00CC7-011F-124C-ABEC-7957B0B07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7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6" indent="0">
              <a:buNone/>
              <a:defRPr sz="1000"/>
            </a:lvl5pPr>
            <a:lvl6pPr marL="2286033" indent="0">
              <a:buNone/>
              <a:defRPr sz="1000"/>
            </a:lvl6pPr>
            <a:lvl7pPr marL="2743239" indent="0">
              <a:buNone/>
              <a:defRPr sz="1000"/>
            </a:lvl7pPr>
            <a:lvl8pPr marL="3200446" indent="0">
              <a:buNone/>
              <a:defRPr sz="1000"/>
            </a:lvl8pPr>
            <a:lvl9pPr marL="3657652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9D6F46-EBC7-7374-6704-C24D79074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13929-EADB-47E2-AB0C-2BAAEF9C0FC5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9D2743-6EBC-2D69-D7A0-C7EBF4FC9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360628-08FF-0B3D-7571-62A23A22B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ED03-DFFD-461C-B69D-F3F7AEBE1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47258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B050B4-6860-24F9-3299-0354D6C5D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E892F5E-6D6B-0E52-BE93-E9AF28E492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5A671F-A657-E189-78B7-E4975801C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13929-EADB-47E2-AB0C-2BAAEF9C0FC5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87406A-0181-BFDC-B785-3FB9E3BB9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4EB083-928E-DFBA-A669-2045496F2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ED03-DFFD-461C-B69D-F3F7AEBE1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26721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04E3A5-20A0-11FF-A0C5-CBE2EF185B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4B10C1-0230-ED8A-C641-0A9063102F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52CD70-B7B2-6EB7-6CBD-7F74B41F0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13929-EADB-47E2-AB0C-2BAAEF9C0FC5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52EA61-9FDA-74A6-84D4-90DA341B4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B97867-2A7D-0E21-286B-A71607916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ED03-DFFD-461C-B69D-F3F7AEBE1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6318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621723B0-4D83-E615-DF23-CAE67F7E0C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16010" y="-3195"/>
            <a:ext cx="7075990" cy="6861195"/>
          </a:xfrm>
          <a:custGeom>
            <a:avLst/>
            <a:gdLst>
              <a:gd name="connsiteX0" fmla="*/ 4843950 w 7075990"/>
              <a:gd name="connsiteY0" fmla="*/ 0 h 6861195"/>
              <a:gd name="connsiteX1" fmla="*/ 7075990 w 7075990"/>
              <a:gd name="connsiteY1" fmla="*/ 3195 h 6861195"/>
              <a:gd name="connsiteX2" fmla="*/ 7075990 w 7075990"/>
              <a:gd name="connsiteY2" fmla="*/ 6861195 h 6861195"/>
              <a:gd name="connsiteX3" fmla="*/ 0 w 7075990"/>
              <a:gd name="connsiteY3" fmla="*/ 6861195 h 6861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5990" h="6861195">
                <a:moveTo>
                  <a:pt x="4843950" y="0"/>
                </a:moveTo>
                <a:lnTo>
                  <a:pt x="7075990" y="3195"/>
                </a:lnTo>
                <a:lnTo>
                  <a:pt x="7075990" y="6861195"/>
                </a:lnTo>
                <a:lnTo>
                  <a:pt x="0" y="686119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063" y="2389138"/>
            <a:ext cx="6161818" cy="1885162"/>
          </a:xfrm>
        </p:spPr>
        <p:txBody>
          <a:bodyPr anchor="b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C8DB982-EE32-7859-B102-699A918DD9E5}"/>
              </a:ext>
            </a:extLst>
          </p:cNvPr>
          <p:cNvSpPr/>
          <p:nvPr userDrawn="1"/>
        </p:nvSpPr>
        <p:spPr>
          <a:xfrm>
            <a:off x="10076155" y="5584054"/>
            <a:ext cx="2115845" cy="1273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9F6230-180C-489B-EE6F-5E6D3F05DD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63" y="261259"/>
            <a:ext cx="2442438" cy="1003842"/>
          </a:xfrm>
          <a:prstGeom prst="rect">
            <a:avLst/>
          </a:prstGeom>
          <a:ln>
            <a:noFill/>
          </a:ln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D4295B69-5DFE-0658-AA64-7F0CBF5CD4D5}"/>
              </a:ext>
            </a:extLst>
          </p:cNvPr>
          <p:cNvCxnSpPr>
            <a:cxnSpLocks/>
          </p:cNvCxnSpPr>
          <p:nvPr userDrawn="1"/>
        </p:nvCxnSpPr>
        <p:spPr>
          <a:xfrm>
            <a:off x="625063" y="4442686"/>
            <a:ext cx="4833257" cy="0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6">
            <a:extLst>
              <a:ext uri="{FF2B5EF4-FFF2-40B4-BE49-F238E27FC236}">
                <a16:creationId xmlns:a16="http://schemas.microsoft.com/office/drawing/2014/main" id="{4A01562A-CA8B-BB17-E973-E1678866A5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158" y="4599804"/>
            <a:ext cx="4833937" cy="984250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18124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621723B0-4D83-E615-DF23-CAE67F7E0C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16010" y="-3195"/>
            <a:ext cx="7075990" cy="6861195"/>
          </a:xfrm>
          <a:custGeom>
            <a:avLst/>
            <a:gdLst>
              <a:gd name="connsiteX0" fmla="*/ 4843950 w 7075990"/>
              <a:gd name="connsiteY0" fmla="*/ 0 h 6861195"/>
              <a:gd name="connsiteX1" fmla="*/ 7075990 w 7075990"/>
              <a:gd name="connsiteY1" fmla="*/ 3195 h 6861195"/>
              <a:gd name="connsiteX2" fmla="*/ 7075990 w 7075990"/>
              <a:gd name="connsiteY2" fmla="*/ 6861195 h 6861195"/>
              <a:gd name="connsiteX3" fmla="*/ 0 w 7075990"/>
              <a:gd name="connsiteY3" fmla="*/ 6861195 h 6861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5990" h="6861195">
                <a:moveTo>
                  <a:pt x="4843950" y="0"/>
                </a:moveTo>
                <a:lnTo>
                  <a:pt x="7075990" y="3195"/>
                </a:lnTo>
                <a:lnTo>
                  <a:pt x="7075990" y="6861195"/>
                </a:lnTo>
                <a:lnTo>
                  <a:pt x="0" y="686119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3" y="2294966"/>
            <a:ext cx="5099014" cy="2886634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C8DB982-EE32-7859-B102-699A918DD9E5}"/>
              </a:ext>
            </a:extLst>
          </p:cNvPr>
          <p:cNvSpPr/>
          <p:nvPr userDrawn="1"/>
        </p:nvSpPr>
        <p:spPr>
          <a:xfrm>
            <a:off x="10076155" y="5584054"/>
            <a:ext cx="2115845" cy="1273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9F6230-180C-489B-EE6F-5E6D3F05DD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63" y="261259"/>
            <a:ext cx="2442438" cy="1003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090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CEBA8DDB-6DF6-FEA3-98EC-B9C144495A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27"/>
            <a:ext cx="5129666" cy="6841782"/>
          </a:xfrm>
          <a:custGeom>
            <a:avLst/>
            <a:gdLst>
              <a:gd name="connsiteX0" fmla="*/ 0 w 5129666"/>
              <a:gd name="connsiteY0" fmla="*/ 0 h 6841782"/>
              <a:gd name="connsiteX1" fmla="*/ 5129666 w 5129666"/>
              <a:gd name="connsiteY1" fmla="*/ 14492 h 6841782"/>
              <a:gd name="connsiteX2" fmla="*/ 327084 w 5129666"/>
              <a:gd name="connsiteY2" fmla="*/ 6840848 h 6841782"/>
              <a:gd name="connsiteX3" fmla="*/ 0 w 5129666"/>
              <a:gd name="connsiteY3" fmla="*/ 6841782 h 684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9666" h="6841782">
                <a:moveTo>
                  <a:pt x="0" y="0"/>
                </a:moveTo>
                <a:lnTo>
                  <a:pt x="5129666" y="14492"/>
                </a:lnTo>
                <a:lnTo>
                  <a:pt x="327084" y="6840848"/>
                </a:lnTo>
                <a:lnTo>
                  <a:pt x="0" y="6841782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0" name="Рисунок 19">
            <a:extLst>
              <a:ext uri="{FF2B5EF4-FFF2-40B4-BE49-F238E27FC236}">
                <a16:creationId xmlns:a16="http://schemas.microsoft.com/office/drawing/2014/main" id="{4A69B7D3-7C8F-62BF-11F8-FA9EFFD180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62948" y="867776"/>
            <a:ext cx="4229052" cy="5990225"/>
          </a:xfrm>
          <a:custGeom>
            <a:avLst/>
            <a:gdLst>
              <a:gd name="connsiteX0" fmla="*/ 4229052 w 4229052"/>
              <a:gd name="connsiteY0" fmla="*/ 0 h 5990225"/>
              <a:gd name="connsiteX1" fmla="*/ 4229052 w 4229052"/>
              <a:gd name="connsiteY1" fmla="*/ 5990225 h 5990225"/>
              <a:gd name="connsiteX2" fmla="*/ 0 w 4229052"/>
              <a:gd name="connsiteY2" fmla="*/ 5990225 h 599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9052" h="5990225">
                <a:moveTo>
                  <a:pt x="4229052" y="0"/>
                </a:moveTo>
                <a:lnTo>
                  <a:pt x="4229052" y="5990225"/>
                </a:lnTo>
                <a:lnTo>
                  <a:pt x="0" y="599022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239" y="1543838"/>
            <a:ext cx="6398235" cy="1885162"/>
          </a:xfr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60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7024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CEBA8DDB-6DF6-FEA3-98EC-B9C144495A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27"/>
            <a:ext cx="5129666" cy="6841782"/>
          </a:xfrm>
          <a:custGeom>
            <a:avLst/>
            <a:gdLst>
              <a:gd name="connsiteX0" fmla="*/ 0 w 5129666"/>
              <a:gd name="connsiteY0" fmla="*/ 0 h 6841782"/>
              <a:gd name="connsiteX1" fmla="*/ 5129666 w 5129666"/>
              <a:gd name="connsiteY1" fmla="*/ 14492 h 6841782"/>
              <a:gd name="connsiteX2" fmla="*/ 327084 w 5129666"/>
              <a:gd name="connsiteY2" fmla="*/ 6840848 h 6841782"/>
              <a:gd name="connsiteX3" fmla="*/ 0 w 5129666"/>
              <a:gd name="connsiteY3" fmla="*/ 6841782 h 684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9666" h="6841782">
                <a:moveTo>
                  <a:pt x="0" y="0"/>
                </a:moveTo>
                <a:lnTo>
                  <a:pt x="5129666" y="14492"/>
                </a:lnTo>
                <a:lnTo>
                  <a:pt x="327084" y="6840848"/>
                </a:lnTo>
                <a:lnTo>
                  <a:pt x="0" y="6841782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0" name="Рисунок 19">
            <a:extLst>
              <a:ext uri="{FF2B5EF4-FFF2-40B4-BE49-F238E27FC236}">
                <a16:creationId xmlns:a16="http://schemas.microsoft.com/office/drawing/2014/main" id="{4A69B7D3-7C8F-62BF-11F8-FA9EFFD180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62948" y="867776"/>
            <a:ext cx="4229052" cy="5990225"/>
          </a:xfrm>
          <a:custGeom>
            <a:avLst/>
            <a:gdLst>
              <a:gd name="connsiteX0" fmla="*/ 4229052 w 4229052"/>
              <a:gd name="connsiteY0" fmla="*/ 0 h 5990225"/>
              <a:gd name="connsiteX1" fmla="*/ 4229052 w 4229052"/>
              <a:gd name="connsiteY1" fmla="*/ 5990225 h 5990225"/>
              <a:gd name="connsiteX2" fmla="*/ 0 w 4229052"/>
              <a:gd name="connsiteY2" fmla="*/ 5990225 h 599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9052" h="5990225">
                <a:moveTo>
                  <a:pt x="4229052" y="0"/>
                </a:moveTo>
                <a:lnTo>
                  <a:pt x="4229052" y="5990225"/>
                </a:lnTo>
                <a:lnTo>
                  <a:pt x="0" y="599022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4337" y="1027856"/>
            <a:ext cx="6161818" cy="1885162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ru-RU"/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421123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85" y="3068925"/>
            <a:ext cx="5201253" cy="1885162"/>
          </a:xfrm>
        </p:spPr>
        <p:txBody>
          <a:bodyPr anchor="t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C8DB982-EE32-7859-B102-699A918DD9E5}"/>
              </a:ext>
            </a:extLst>
          </p:cNvPr>
          <p:cNvSpPr/>
          <p:nvPr userDrawn="1"/>
        </p:nvSpPr>
        <p:spPr>
          <a:xfrm>
            <a:off x="10076155" y="5584054"/>
            <a:ext cx="2115845" cy="1273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11">
            <a:extLst>
              <a:ext uri="{FF2B5EF4-FFF2-40B4-BE49-F238E27FC236}">
                <a16:creationId xmlns:a16="http://schemas.microsoft.com/office/drawing/2014/main" id="{DCFCF3D1-F889-9A8F-DE9F-CAAC09A08902}"/>
              </a:ext>
            </a:extLst>
          </p:cNvPr>
          <p:cNvSpPr/>
          <p:nvPr userDrawn="1"/>
        </p:nvSpPr>
        <p:spPr>
          <a:xfrm>
            <a:off x="3557639" y="-3998"/>
            <a:ext cx="8634362" cy="686793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2136582"/>
              <a:gd name="connsiteY0" fmla="*/ 9919854 h 10834254"/>
              <a:gd name="connsiteX1" fmla="*/ 12136582 w 12136582"/>
              <a:gd name="connsiteY1" fmla="*/ 0 h 10834254"/>
              <a:gd name="connsiteX2" fmla="*/ 914400 w 12136582"/>
              <a:gd name="connsiteY2" fmla="*/ 10834254 h 10834254"/>
              <a:gd name="connsiteX3" fmla="*/ 0 w 12136582"/>
              <a:gd name="connsiteY3" fmla="*/ 10834254 h 10834254"/>
              <a:gd name="connsiteX4" fmla="*/ 0 w 12136582"/>
              <a:gd name="connsiteY4" fmla="*/ 9919854 h 10834254"/>
              <a:gd name="connsiteX0" fmla="*/ 0 w 12136582"/>
              <a:gd name="connsiteY0" fmla="*/ 9919854 h 11360727"/>
              <a:gd name="connsiteX1" fmla="*/ 12136582 w 12136582"/>
              <a:gd name="connsiteY1" fmla="*/ 0 h 11360727"/>
              <a:gd name="connsiteX2" fmla="*/ 12108873 w 12136582"/>
              <a:gd name="connsiteY2" fmla="*/ 11360727 h 11360727"/>
              <a:gd name="connsiteX3" fmla="*/ 0 w 12136582"/>
              <a:gd name="connsiteY3" fmla="*/ 10834254 h 11360727"/>
              <a:gd name="connsiteX4" fmla="*/ 0 w 12136582"/>
              <a:gd name="connsiteY4" fmla="*/ 9919854 h 11360727"/>
              <a:gd name="connsiteX0" fmla="*/ 2078182 w 14214764"/>
              <a:gd name="connsiteY0" fmla="*/ 9919854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2078182 w 14214764"/>
              <a:gd name="connsiteY4" fmla="*/ 9919854 h 11360727"/>
              <a:gd name="connsiteX0" fmla="*/ 7841673 w 14214764"/>
              <a:gd name="connsiteY0" fmla="*/ 83126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841673 w 14214764"/>
              <a:gd name="connsiteY4" fmla="*/ 83126 h 11360727"/>
              <a:gd name="connsiteX0" fmla="*/ 7793547 w 14214764"/>
              <a:gd name="connsiteY0" fmla="*/ 10937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793547 w 14214764"/>
              <a:gd name="connsiteY4" fmla="*/ 10937 h 11360727"/>
              <a:gd name="connsiteX0" fmla="*/ 7817610 w 14238827"/>
              <a:gd name="connsiteY0" fmla="*/ 10937 h 11360727"/>
              <a:gd name="connsiteX1" fmla="*/ 14238827 w 14238827"/>
              <a:gd name="connsiteY1" fmla="*/ 0 h 11360727"/>
              <a:gd name="connsiteX2" fmla="*/ 14211118 w 14238827"/>
              <a:gd name="connsiteY2" fmla="*/ 11360727 h 11360727"/>
              <a:gd name="connsiteX3" fmla="*/ 0 w 14238827"/>
              <a:gd name="connsiteY3" fmla="*/ 11308955 h 11360727"/>
              <a:gd name="connsiteX4" fmla="*/ 7817610 w 14238827"/>
              <a:gd name="connsiteY4" fmla="*/ 10937 h 11360727"/>
              <a:gd name="connsiteX0" fmla="*/ 7817610 w 14238827"/>
              <a:gd name="connsiteY0" fmla="*/ 10937 h 11336664"/>
              <a:gd name="connsiteX1" fmla="*/ 14238827 w 14238827"/>
              <a:gd name="connsiteY1" fmla="*/ 0 h 11336664"/>
              <a:gd name="connsiteX2" fmla="*/ 14211118 w 14238827"/>
              <a:gd name="connsiteY2" fmla="*/ 11336664 h 11336664"/>
              <a:gd name="connsiteX3" fmla="*/ 0 w 14238827"/>
              <a:gd name="connsiteY3" fmla="*/ 11308955 h 11336664"/>
              <a:gd name="connsiteX4" fmla="*/ 7817610 w 14238827"/>
              <a:gd name="connsiteY4" fmla="*/ 10937 h 11336664"/>
              <a:gd name="connsiteX0" fmla="*/ 7817610 w 14211505"/>
              <a:gd name="connsiteY0" fmla="*/ 0 h 11325727"/>
              <a:gd name="connsiteX1" fmla="*/ 14070385 w 14211505"/>
              <a:gd name="connsiteY1" fmla="*/ 205631 h 11325727"/>
              <a:gd name="connsiteX2" fmla="*/ 14211118 w 14211505"/>
              <a:gd name="connsiteY2" fmla="*/ 11325727 h 11325727"/>
              <a:gd name="connsiteX3" fmla="*/ 0 w 14211505"/>
              <a:gd name="connsiteY3" fmla="*/ 11298018 h 11325727"/>
              <a:gd name="connsiteX4" fmla="*/ 7817610 w 14211505"/>
              <a:gd name="connsiteY4" fmla="*/ 0 h 11325727"/>
              <a:gd name="connsiteX0" fmla="*/ 7817610 w 14238827"/>
              <a:gd name="connsiteY0" fmla="*/ 0 h 11325727"/>
              <a:gd name="connsiteX1" fmla="*/ 14238827 w 14238827"/>
              <a:gd name="connsiteY1" fmla="*/ 13126 h 11325727"/>
              <a:gd name="connsiteX2" fmla="*/ 14211118 w 14238827"/>
              <a:gd name="connsiteY2" fmla="*/ 11325727 h 11325727"/>
              <a:gd name="connsiteX3" fmla="*/ 0 w 14238827"/>
              <a:gd name="connsiteY3" fmla="*/ 11298018 h 11325727"/>
              <a:gd name="connsiteX4" fmla="*/ 7817610 w 14238827"/>
              <a:gd name="connsiteY4" fmla="*/ 0 h 1132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8827" h="11325727">
                <a:moveTo>
                  <a:pt x="7817610" y="0"/>
                </a:moveTo>
                <a:lnTo>
                  <a:pt x="14238827" y="13126"/>
                </a:lnTo>
                <a:cubicBezTo>
                  <a:pt x="14229591" y="3800035"/>
                  <a:pt x="14220354" y="7538818"/>
                  <a:pt x="14211118" y="11325727"/>
                </a:cubicBezTo>
                <a:lnTo>
                  <a:pt x="0" y="11298018"/>
                </a:lnTo>
                <a:lnTo>
                  <a:pt x="781761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5" name="Рисунок 8">
            <a:extLst>
              <a:ext uri="{FF2B5EF4-FFF2-40B4-BE49-F238E27FC236}">
                <a16:creationId xmlns:a16="http://schemas.microsoft.com/office/drawing/2014/main" id="{855DAA39-2F80-DAF7-62A4-6934D857E0D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50041" y="1370984"/>
            <a:ext cx="3662280" cy="211765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27749"/>
              <a:gd name="connsiteY0" fmla="*/ 0 h 967795"/>
              <a:gd name="connsiteX1" fmla="*/ 927749 w 927749"/>
              <a:gd name="connsiteY1" fmla="*/ 53395 h 967795"/>
              <a:gd name="connsiteX2" fmla="*/ 927749 w 927749"/>
              <a:gd name="connsiteY2" fmla="*/ 967795 h 967795"/>
              <a:gd name="connsiteX3" fmla="*/ 13349 w 927749"/>
              <a:gd name="connsiteY3" fmla="*/ 967795 h 967795"/>
              <a:gd name="connsiteX4" fmla="*/ 0 w 927749"/>
              <a:gd name="connsiteY4" fmla="*/ 0 h 967795"/>
              <a:gd name="connsiteX0" fmla="*/ 0 w 2149174"/>
              <a:gd name="connsiteY0" fmla="*/ 0 h 967795"/>
              <a:gd name="connsiteX1" fmla="*/ 2149174 w 2149174"/>
              <a:gd name="connsiteY1" fmla="*/ 0 h 967795"/>
              <a:gd name="connsiteX2" fmla="*/ 927749 w 2149174"/>
              <a:gd name="connsiteY2" fmla="*/ 967795 h 967795"/>
              <a:gd name="connsiteX3" fmla="*/ 13349 w 2149174"/>
              <a:gd name="connsiteY3" fmla="*/ 967795 h 967795"/>
              <a:gd name="connsiteX4" fmla="*/ 0 w 2149174"/>
              <a:gd name="connsiteY4" fmla="*/ 0 h 967795"/>
              <a:gd name="connsiteX0" fmla="*/ 0 w 2149174"/>
              <a:gd name="connsiteY0" fmla="*/ 0 h 2142499"/>
              <a:gd name="connsiteX1" fmla="*/ 2149174 w 2149174"/>
              <a:gd name="connsiteY1" fmla="*/ 0 h 2142499"/>
              <a:gd name="connsiteX2" fmla="*/ 620724 w 2149174"/>
              <a:gd name="connsiteY2" fmla="*/ 2142499 h 2142499"/>
              <a:gd name="connsiteX3" fmla="*/ 13349 w 2149174"/>
              <a:gd name="connsiteY3" fmla="*/ 967795 h 2142499"/>
              <a:gd name="connsiteX4" fmla="*/ 0 w 2149174"/>
              <a:gd name="connsiteY4" fmla="*/ 0 h 2142499"/>
              <a:gd name="connsiteX0" fmla="*/ 1468380 w 3617554"/>
              <a:gd name="connsiteY0" fmla="*/ 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68380 w 3617554"/>
              <a:gd name="connsiteY4" fmla="*/ 0 h 2142499"/>
              <a:gd name="connsiteX0" fmla="*/ 1443532 w 3617554"/>
              <a:gd name="connsiteY0" fmla="*/ 497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43532 w 3617554"/>
              <a:gd name="connsiteY4" fmla="*/ 4970 h 2142499"/>
              <a:gd name="connsiteX0" fmla="*/ 1488258 w 3662280"/>
              <a:gd name="connsiteY0" fmla="*/ 4970 h 2142499"/>
              <a:gd name="connsiteX1" fmla="*/ 3662280 w 3662280"/>
              <a:gd name="connsiteY1" fmla="*/ 0 h 2142499"/>
              <a:gd name="connsiteX2" fmla="*/ 2133830 w 3662280"/>
              <a:gd name="connsiteY2" fmla="*/ 2142499 h 2142499"/>
              <a:gd name="connsiteX3" fmla="*/ 0 w 3662280"/>
              <a:gd name="connsiteY3" fmla="*/ 2114097 h 2142499"/>
              <a:gd name="connsiteX4" fmla="*/ 1488258 w 3662280"/>
              <a:gd name="connsiteY4" fmla="*/ 4970 h 2142499"/>
              <a:gd name="connsiteX0" fmla="*/ 1488258 w 3662280"/>
              <a:gd name="connsiteY0" fmla="*/ 4970 h 2117651"/>
              <a:gd name="connsiteX1" fmla="*/ 3662280 w 3662280"/>
              <a:gd name="connsiteY1" fmla="*/ 0 h 2117651"/>
              <a:gd name="connsiteX2" fmla="*/ 2148739 w 3662280"/>
              <a:gd name="connsiteY2" fmla="*/ 2117651 h 2117651"/>
              <a:gd name="connsiteX3" fmla="*/ 0 w 3662280"/>
              <a:gd name="connsiteY3" fmla="*/ 2114097 h 2117651"/>
              <a:gd name="connsiteX4" fmla="*/ 1488258 w 3662280"/>
              <a:gd name="connsiteY4" fmla="*/ 4970 h 211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2280" h="2117651">
                <a:moveTo>
                  <a:pt x="1488258" y="4970"/>
                </a:moveTo>
                <a:lnTo>
                  <a:pt x="3662280" y="0"/>
                </a:lnTo>
                <a:lnTo>
                  <a:pt x="2148739" y="2117651"/>
                </a:lnTo>
                <a:lnTo>
                  <a:pt x="0" y="2114097"/>
                </a:lnTo>
                <a:lnTo>
                  <a:pt x="1488258" y="497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16" name="Рисунок 8">
            <a:extLst>
              <a:ext uri="{FF2B5EF4-FFF2-40B4-BE49-F238E27FC236}">
                <a16:creationId xmlns:a16="http://schemas.microsoft.com/office/drawing/2014/main" id="{5EDEBC85-8139-DE23-C779-730892E4B5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64290" y="1370984"/>
            <a:ext cx="3662280" cy="211765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27749"/>
              <a:gd name="connsiteY0" fmla="*/ 0 h 967795"/>
              <a:gd name="connsiteX1" fmla="*/ 927749 w 927749"/>
              <a:gd name="connsiteY1" fmla="*/ 53395 h 967795"/>
              <a:gd name="connsiteX2" fmla="*/ 927749 w 927749"/>
              <a:gd name="connsiteY2" fmla="*/ 967795 h 967795"/>
              <a:gd name="connsiteX3" fmla="*/ 13349 w 927749"/>
              <a:gd name="connsiteY3" fmla="*/ 967795 h 967795"/>
              <a:gd name="connsiteX4" fmla="*/ 0 w 927749"/>
              <a:gd name="connsiteY4" fmla="*/ 0 h 967795"/>
              <a:gd name="connsiteX0" fmla="*/ 0 w 2149174"/>
              <a:gd name="connsiteY0" fmla="*/ 0 h 967795"/>
              <a:gd name="connsiteX1" fmla="*/ 2149174 w 2149174"/>
              <a:gd name="connsiteY1" fmla="*/ 0 h 967795"/>
              <a:gd name="connsiteX2" fmla="*/ 927749 w 2149174"/>
              <a:gd name="connsiteY2" fmla="*/ 967795 h 967795"/>
              <a:gd name="connsiteX3" fmla="*/ 13349 w 2149174"/>
              <a:gd name="connsiteY3" fmla="*/ 967795 h 967795"/>
              <a:gd name="connsiteX4" fmla="*/ 0 w 2149174"/>
              <a:gd name="connsiteY4" fmla="*/ 0 h 967795"/>
              <a:gd name="connsiteX0" fmla="*/ 0 w 2149174"/>
              <a:gd name="connsiteY0" fmla="*/ 0 h 2142499"/>
              <a:gd name="connsiteX1" fmla="*/ 2149174 w 2149174"/>
              <a:gd name="connsiteY1" fmla="*/ 0 h 2142499"/>
              <a:gd name="connsiteX2" fmla="*/ 620724 w 2149174"/>
              <a:gd name="connsiteY2" fmla="*/ 2142499 h 2142499"/>
              <a:gd name="connsiteX3" fmla="*/ 13349 w 2149174"/>
              <a:gd name="connsiteY3" fmla="*/ 967795 h 2142499"/>
              <a:gd name="connsiteX4" fmla="*/ 0 w 2149174"/>
              <a:gd name="connsiteY4" fmla="*/ 0 h 2142499"/>
              <a:gd name="connsiteX0" fmla="*/ 1468380 w 3617554"/>
              <a:gd name="connsiteY0" fmla="*/ 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68380 w 3617554"/>
              <a:gd name="connsiteY4" fmla="*/ 0 h 2142499"/>
              <a:gd name="connsiteX0" fmla="*/ 1443532 w 3617554"/>
              <a:gd name="connsiteY0" fmla="*/ 497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43532 w 3617554"/>
              <a:gd name="connsiteY4" fmla="*/ 4970 h 2142499"/>
              <a:gd name="connsiteX0" fmla="*/ 1488258 w 3662280"/>
              <a:gd name="connsiteY0" fmla="*/ 4970 h 2142499"/>
              <a:gd name="connsiteX1" fmla="*/ 3662280 w 3662280"/>
              <a:gd name="connsiteY1" fmla="*/ 0 h 2142499"/>
              <a:gd name="connsiteX2" fmla="*/ 2133830 w 3662280"/>
              <a:gd name="connsiteY2" fmla="*/ 2142499 h 2142499"/>
              <a:gd name="connsiteX3" fmla="*/ 0 w 3662280"/>
              <a:gd name="connsiteY3" fmla="*/ 2114097 h 2142499"/>
              <a:gd name="connsiteX4" fmla="*/ 1488258 w 3662280"/>
              <a:gd name="connsiteY4" fmla="*/ 4970 h 2142499"/>
              <a:gd name="connsiteX0" fmla="*/ 1488258 w 3662280"/>
              <a:gd name="connsiteY0" fmla="*/ 4970 h 2117651"/>
              <a:gd name="connsiteX1" fmla="*/ 3662280 w 3662280"/>
              <a:gd name="connsiteY1" fmla="*/ 0 h 2117651"/>
              <a:gd name="connsiteX2" fmla="*/ 2148739 w 3662280"/>
              <a:gd name="connsiteY2" fmla="*/ 2117651 h 2117651"/>
              <a:gd name="connsiteX3" fmla="*/ 0 w 3662280"/>
              <a:gd name="connsiteY3" fmla="*/ 2114097 h 2117651"/>
              <a:gd name="connsiteX4" fmla="*/ 1488258 w 3662280"/>
              <a:gd name="connsiteY4" fmla="*/ 4970 h 211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2280" h="2117651">
                <a:moveTo>
                  <a:pt x="1488258" y="4970"/>
                </a:moveTo>
                <a:lnTo>
                  <a:pt x="3662280" y="0"/>
                </a:lnTo>
                <a:lnTo>
                  <a:pt x="2148739" y="2117651"/>
                </a:lnTo>
                <a:lnTo>
                  <a:pt x="0" y="2114097"/>
                </a:lnTo>
                <a:lnTo>
                  <a:pt x="1488258" y="497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17" name="Рисунок 8">
            <a:extLst>
              <a:ext uri="{FF2B5EF4-FFF2-40B4-BE49-F238E27FC236}">
                <a16:creationId xmlns:a16="http://schemas.microsoft.com/office/drawing/2014/main" id="{6C47C273-5F92-819E-8178-2FCB74C6F2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29958" y="3548496"/>
            <a:ext cx="3662280" cy="211765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27749"/>
              <a:gd name="connsiteY0" fmla="*/ 0 h 967795"/>
              <a:gd name="connsiteX1" fmla="*/ 927749 w 927749"/>
              <a:gd name="connsiteY1" fmla="*/ 53395 h 967795"/>
              <a:gd name="connsiteX2" fmla="*/ 927749 w 927749"/>
              <a:gd name="connsiteY2" fmla="*/ 967795 h 967795"/>
              <a:gd name="connsiteX3" fmla="*/ 13349 w 927749"/>
              <a:gd name="connsiteY3" fmla="*/ 967795 h 967795"/>
              <a:gd name="connsiteX4" fmla="*/ 0 w 927749"/>
              <a:gd name="connsiteY4" fmla="*/ 0 h 967795"/>
              <a:gd name="connsiteX0" fmla="*/ 0 w 2149174"/>
              <a:gd name="connsiteY0" fmla="*/ 0 h 967795"/>
              <a:gd name="connsiteX1" fmla="*/ 2149174 w 2149174"/>
              <a:gd name="connsiteY1" fmla="*/ 0 h 967795"/>
              <a:gd name="connsiteX2" fmla="*/ 927749 w 2149174"/>
              <a:gd name="connsiteY2" fmla="*/ 967795 h 967795"/>
              <a:gd name="connsiteX3" fmla="*/ 13349 w 2149174"/>
              <a:gd name="connsiteY3" fmla="*/ 967795 h 967795"/>
              <a:gd name="connsiteX4" fmla="*/ 0 w 2149174"/>
              <a:gd name="connsiteY4" fmla="*/ 0 h 967795"/>
              <a:gd name="connsiteX0" fmla="*/ 0 w 2149174"/>
              <a:gd name="connsiteY0" fmla="*/ 0 h 2142499"/>
              <a:gd name="connsiteX1" fmla="*/ 2149174 w 2149174"/>
              <a:gd name="connsiteY1" fmla="*/ 0 h 2142499"/>
              <a:gd name="connsiteX2" fmla="*/ 620724 w 2149174"/>
              <a:gd name="connsiteY2" fmla="*/ 2142499 h 2142499"/>
              <a:gd name="connsiteX3" fmla="*/ 13349 w 2149174"/>
              <a:gd name="connsiteY3" fmla="*/ 967795 h 2142499"/>
              <a:gd name="connsiteX4" fmla="*/ 0 w 2149174"/>
              <a:gd name="connsiteY4" fmla="*/ 0 h 2142499"/>
              <a:gd name="connsiteX0" fmla="*/ 1468380 w 3617554"/>
              <a:gd name="connsiteY0" fmla="*/ 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68380 w 3617554"/>
              <a:gd name="connsiteY4" fmla="*/ 0 h 2142499"/>
              <a:gd name="connsiteX0" fmla="*/ 1443532 w 3617554"/>
              <a:gd name="connsiteY0" fmla="*/ 497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43532 w 3617554"/>
              <a:gd name="connsiteY4" fmla="*/ 4970 h 2142499"/>
              <a:gd name="connsiteX0" fmla="*/ 1488258 w 3662280"/>
              <a:gd name="connsiteY0" fmla="*/ 4970 h 2142499"/>
              <a:gd name="connsiteX1" fmla="*/ 3662280 w 3662280"/>
              <a:gd name="connsiteY1" fmla="*/ 0 h 2142499"/>
              <a:gd name="connsiteX2" fmla="*/ 2133830 w 3662280"/>
              <a:gd name="connsiteY2" fmla="*/ 2142499 h 2142499"/>
              <a:gd name="connsiteX3" fmla="*/ 0 w 3662280"/>
              <a:gd name="connsiteY3" fmla="*/ 2114097 h 2142499"/>
              <a:gd name="connsiteX4" fmla="*/ 1488258 w 3662280"/>
              <a:gd name="connsiteY4" fmla="*/ 4970 h 2142499"/>
              <a:gd name="connsiteX0" fmla="*/ 1488258 w 3662280"/>
              <a:gd name="connsiteY0" fmla="*/ 4970 h 2117651"/>
              <a:gd name="connsiteX1" fmla="*/ 3662280 w 3662280"/>
              <a:gd name="connsiteY1" fmla="*/ 0 h 2117651"/>
              <a:gd name="connsiteX2" fmla="*/ 2148739 w 3662280"/>
              <a:gd name="connsiteY2" fmla="*/ 2117651 h 2117651"/>
              <a:gd name="connsiteX3" fmla="*/ 0 w 3662280"/>
              <a:gd name="connsiteY3" fmla="*/ 2114097 h 2117651"/>
              <a:gd name="connsiteX4" fmla="*/ 1488258 w 3662280"/>
              <a:gd name="connsiteY4" fmla="*/ 4970 h 211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2280" h="2117651">
                <a:moveTo>
                  <a:pt x="1488258" y="4970"/>
                </a:moveTo>
                <a:lnTo>
                  <a:pt x="3662280" y="0"/>
                </a:lnTo>
                <a:lnTo>
                  <a:pt x="2148739" y="2117651"/>
                </a:lnTo>
                <a:lnTo>
                  <a:pt x="0" y="2114097"/>
                </a:lnTo>
                <a:lnTo>
                  <a:pt x="1488258" y="497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18" name="Рисунок 8">
            <a:extLst>
              <a:ext uri="{FF2B5EF4-FFF2-40B4-BE49-F238E27FC236}">
                <a16:creationId xmlns:a16="http://schemas.microsoft.com/office/drawing/2014/main" id="{4E787F8C-BC7B-7613-D209-BD54398D6D2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98202" y="3548496"/>
            <a:ext cx="3662280" cy="211765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27749"/>
              <a:gd name="connsiteY0" fmla="*/ 0 h 967795"/>
              <a:gd name="connsiteX1" fmla="*/ 927749 w 927749"/>
              <a:gd name="connsiteY1" fmla="*/ 53395 h 967795"/>
              <a:gd name="connsiteX2" fmla="*/ 927749 w 927749"/>
              <a:gd name="connsiteY2" fmla="*/ 967795 h 967795"/>
              <a:gd name="connsiteX3" fmla="*/ 13349 w 927749"/>
              <a:gd name="connsiteY3" fmla="*/ 967795 h 967795"/>
              <a:gd name="connsiteX4" fmla="*/ 0 w 927749"/>
              <a:gd name="connsiteY4" fmla="*/ 0 h 967795"/>
              <a:gd name="connsiteX0" fmla="*/ 0 w 2149174"/>
              <a:gd name="connsiteY0" fmla="*/ 0 h 967795"/>
              <a:gd name="connsiteX1" fmla="*/ 2149174 w 2149174"/>
              <a:gd name="connsiteY1" fmla="*/ 0 h 967795"/>
              <a:gd name="connsiteX2" fmla="*/ 927749 w 2149174"/>
              <a:gd name="connsiteY2" fmla="*/ 967795 h 967795"/>
              <a:gd name="connsiteX3" fmla="*/ 13349 w 2149174"/>
              <a:gd name="connsiteY3" fmla="*/ 967795 h 967795"/>
              <a:gd name="connsiteX4" fmla="*/ 0 w 2149174"/>
              <a:gd name="connsiteY4" fmla="*/ 0 h 967795"/>
              <a:gd name="connsiteX0" fmla="*/ 0 w 2149174"/>
              <a:gd name="connsiteY0" fmla="*/ 0 h 2142499"/>
              <a:gd name="connsiteX1" fmla="*/ 2149174 w 2149174"/>
              <a:gd name="connsiteY1" fmla="*/ 0 h 2142499"/>
              <a:gd name="connsiteX2" fmla="*/ 620724 w 2149174"/>
              <a:gd name="connsiteY2" fmla="*/ 2142499 h 2142499"/>
              <a:gd name="connsiteX3" fmla="*/ 13349 w 2149174"/>
              <a:gd name="connsiteY3" fmla="*/ 967795 h 2142499"/>
              <a:gd name="connsiteX4" fmla="*/ 0 w 2149174"/>
              <a:gd name="connsiteY4" fmla="*/ 0 h 2142499"/>
              <a:gd name="connsiteX0" fmla="*/ 1468380 w 3617554"/>
              <a:gd name="connsiteY0" fmla="*/ 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68380 w 3617554"/>
              <a:gd name="connsiteY4" fmla="*/ 0 h 2142499"/>
              <a:gd name="connsiteX0" fmla="*/ 1443532 w 3617554"/>
              <a:gd name="connsiteY0" fmla="*/ 497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43532 w 3617554"/>
              <a:gd name="connsiteY4" fmla="*/ 4970 h 2142499"/>
              <a:gd name="connsiteX0" fmla="*/ 1488258 w 3662280"/>
              <a:gd name="connsiteY0" fmla="*/ 4970 h 2142499"/>
              <a:gd name="connsiteX1" fmla="*/ 3662280 w 3662280"/>
              <a:gd name="connsiteY1" fmla="*/ 0 h 2142499"/>
              <a:gd name="connsiteX2" fmla="*/ 2133830 w 3662280"/>
              <a:gd name="connsiteY2" fmla="*/ 2142499 h 2142499"/>
              <a:gd name="connsiteX3" fmla="*/ 0 w 3662280"/>
              <a:gd name="connsiteY3" fmla="*/ 2114097 h 2142499"/>
              <a:gd name="connsiteX4" fmla="*/ 1488258 w 3662280"/>
              <a:gd name="connsiteY4" fmla="*/ 4970 h 2142499"/>
              <a:gd name="connsiteX0" fmla="*/ 1488258 w 3662280"/>
              <a:gd name="connsiteY0" fmla="*/ 4970 h 2117651"/>
              <a:gd name="connsiteX1" fmla="*/ 3662280 w 3662280"/>
              <a:gd name="connsiteY1" fmla="*/ 0 h 2117651"/>
              <a:gd name="connsiteX2" fmla="*/ 2148739 w 3662280"/>
              <a:gd name="connsiteY2" fmla="*/ 2117651 h 2117651"/>
              <a:gd name="connsiteX3" fmla="*/ 0 w 3662280"/>
              <a:gd name="connsiteY3" fmla="*/ 2114097 h 2117651"/>
              <a:gd name="connsiteX4" fmla="*/ 1488258 w 3662280"/>
              <a:gd name="connsiteY4" fmla="*/ 4970 h 211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2280" h="2117651">
                <a:moveTo>
                  <a:pt x="1488258" y="4970"/>
                </a:moveTo>
                <a:lnTo>
                  <a:pt x="3662280" y="0"/>
                </a:lnTo>
                <a:lnTo>
                  <a:pt x="2148739" y="2117651"/>
                </a:lnTo>
                <a:lnTo>
                  <a:pt x="0" y="2114097"/>
                </a:lnTo>
                <a:lnTo>
                  <a:pt x="1488258" y="497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F417A2B-421E-9C1C-2378-79A3E02F43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627" y="1709531"/>
            <a:ext cx="3724973" cy="153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28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араллелограмм 2">
            <a:extLst>
              <a:ext uri="{FF2B5EF4-FFF2-40B4-BE49-F238E27FC236}">
                <a16:creationId xmlns:a16="http://schemas.microsoft.com/office/drawing/2014/main" id="{C1B224B1-8E8C-E576-DA9B-B06EDCDC2AD5}"/>
              </a:ext>
            </a:extLst>
          </p:cNvPr>
          <p:cNvSpPr/>
          <p:nvPr userDrawn="1"/>
        </p:nvSpPr>
        <p:spPr>
          <a:xfrm>
            <a:off x="5331172" y="4289620"/>
            <a:ext cx="6829060" cy="2571269"/>
          </a:xfrm>
          <a:custGeom>
            <a:avLst/>
            <a:gdLst>
              <a:gd name="connsiteX0" fmla="*/ 0 w 2895600"/>
              <a:gd name="connsiteY0" fmla="*/ 1447800 h 1447800"/>
              <a:gd name="connsiteX1" fmla="*/ 361950 w 2895600"/>
              <a:gd name="connsiteY1" fmla="*/ 0 h 1447800"/>
              <a:gd name="connsiteX2" fmla="*/ 2895600 w 2895600"/>
              <a:gd name="connsiteY2" fmla="*/ 0 h 1447800"/>
              <a:gd name="connsiteX3" fmla="*/ 2533650 w 2895600"/>
              <a:gd name="connsiteY3" fmla="*/ 1447800 h 1447800"/>
              <a:gd name="connsiteX4" fmla="*/ 0 w 2895600"/>
              <a:gd name="connsiteY4" fmla="*/ 1447800 h 1447800"/>
              <a:gd name="connsiteX0" fmla="*/ 0 w 2895600"/>
              <a:gd name="connsiteY0" fmla="*/ 1447800 h 1447800"/>
              <a:gd name="connsiteX1" fmla="*/ 361950 w 2895600"/>
              <a:gd name="connsiteY1" fmla="*/ 0 h 1447800"/>
              <a:gd name="connsiteX2" fmla="*/ 2895600 w 2895600"/>
              <a:gd name="connsiteY2" fmla="*/ 0 h 1447800"/>
              <a:gd name="connsiteX3" fmla="*/ 2689292 w 2895600"/>
              <a:gd name="connsiteY3" fmla="*/ 1447800 h 1447800"/>
              <a:gd name="connsiteX4" fmla="*/ 0 w 2895600"/>
              <a:gd name="connsiteY4" fmla="*/ 1447800 h 1447800"/>
              <a:gd name="connsiteX0" fmla="*/ 0 w 3557081"/>
              <a:gd name="connsiteY0" fmla="*/ 1447800 h 1447800"/>
              <a:gd name="connsiteX1" fmla="*/ 1023431 w 3557081"/>
              <a:gd name="connsiteY1" fmla="*/ 0 h 1447800"/>
              <a:gd name="connsiteX2" fmla="*/ 3557081 w 3557081"/>
              <a:gd name="connsiteY2" fmla="*/ 0 h 1447800"/>
              <a:gd name="connsiteX3" fmla="*/ 3350773 w 3557081"/>
              <a:gd name="connsiteY3" fmla="*/ 1447800 h 1447800"/>
              <a:gd name="connsiteX4" fmla="*/ 0 w 3557081"/>
              <a:gd name="connsiteY4" fmla="*/ 1447800 h 1447800"/>
              <a:gd name="connsiteX0" fmla="*/ 0 w 3557081"/>
              <a:gd name="connsiteY0" fmla="*/ 2333017 h 2333017"/>
              <a:gd name="connsiteX1" fmla="*/ 1636274 w 3557081"/>
              <a:gd name="connsiteY1" fmla="*/ 0 h 2333017"/>
              <a:gd name="connsiteX2" fmla="*/ 3557081 w 3557081"/>
              <a:gd name="connsiteY2" fmla="*/ 885217 h 2333017"/>
              <a:gd name="connsiteX3" fmla="*/ 3350773 w 3557081"/>
              <a:gd name="connsiteY3" fmla="*/ 2333017 h 2333017"/>
              <a:gd name="connsiteX4" fmla="*/ 0 w 3557081"/>
              <a:gd name="connsiteY4" fmla="*/ 2333017 h 2333017"/>
              <a:gd name="connsiteX0" fmla="*/ 0 w 4996775"/>
              <a:gd name="connsiteY0" fmla="*/ 2333017 h 2333017"/>
              <a:gd name="connsiteX1" fmla="*/ 1636274 w 4996775"/>
              <a:gd name="connsiteY1" fmla="*/ 0 h 2333017"/>
              <a:gd name="connsiteX2" fmla="*/ 4996775 w 4996775"/>
              <a:gd name="connsiteY2" fmla="*/ 0 h 2333017"/>
              <a:gd name="connsiteX3" fmla="*/ 3350773 w 4996775"/>
              <a:gd name="connsiteY3" fmla="*/ 2333017 h 2333017"/>
              <a:gd name="connsiteX4" fmla="*/ 0 w 4996775"/>
              <a:gd name="connsiteY4" fmla="*/ 2333017 h 2333017"/>
              <a:gd name="connsiteX0" fmla="*/ 0 w 4996775"/>
              <a:gd name="connsiteY0" fmla="*/ 2333017 h 2333017"/>
              <a:gd name="connsiteX1" fmla="*/ 1133568 w 4996775"/>
              <a:gd name="connsiteY1" fmla="*/ 738755 h 2333017"/>
              <a:gd name="connsiteX2" fmla="*/ 4996775 w 4996775"/>
              <a:gd name="connsiteY2" fmla="*/ 0 h 2333017"/>
              <a:gd name="connsiteX3" fmla="*/ 3350773 w 4996775"/>
              <a:gd name="connsiteY3" fmla="*/ 2333017 h 2333017"/>
              <a:gd name="connsiteX4" fmla="*/ 0 w 4996775"/>
              <a:gd name="connsiteY4" fmla="*/ 2333017 h 2333017"/>
              <a:gd name="connsiteX0" fmla="*/ 0 w 4996775"/>
              <a:gd name="connsiteY0" fmla="*/ 2333017 h 2333017"/>
              <a:gd name="connsiteX1" fmla="*/ 1097228 w 4996775"/>
              <a:gd name="connsiteY1" fmla="*/ 750866 h 2333017"/>
              <a:gd name="connsiteX2" fmla="*/ 4996775 w 4996775"/>
              <a:gd name="connsiteY2" fmla="*/ 0 h 2333017"/>
              <a:gd name="connsiteX3" fmla="*/ 3350773 w 4996775"/>
              <a:gd name="connsiteY3" fmla="*/ 2333017 h 2333017"/>
              <a:gd name="connsiteX4" fmla="*/ 0 w 4996775"/>
              <a:gd name="connsiteY4" fmla="*/ 2333017 h 2333017"/>
              <a:gd name="connsiteX0" fmla="*/ 0 w 4245744"/>
              <a:gd name="connsiteY0" fmla="*/ 1588207 h 1588207"/>
              <a:gd name="connsiteX1" fmla="*/ 1097228 w 4245744"/>
              <a:gd name="connsiteY1" fmla="*/ 6056 h 1588207"/>
              <a:gd name="connsiteX2" fmla="*/ 4245744 w 4245744"/>
              <a:gd name="connsiteY2" fmla="*/ 0 h 1588207"/>
              <a:gd name="connsiteX3" fmla="*/ 3350773 w 4245744"/>
              <a:gd name="connsiteY3" fmla="*/ 1588207 h 1588207"/>
              <a:gd name="connsiteX4" fmla="*/ 0 w 4245744"/>
              <a:gd name="connsiteY4" fmla="*/ 1588207 h 1588207"/>
              <a:gd name="connsiteX0" fmla="*/ 0 w 4245744"/>
              <a:gd name="connsiteY0" fmla="*/ 1588207 h 1588207"/>
              <a:gd name="connsiteX1" fmla="*/ 1097228 w 4245744"/>
              <a:gd name="connsiteY1" fmla="*/ 6056 h 1588207"/>
              <a:gd name="connsiteX2" fmla="*/ 4245744 w 4245744"/>
              <a:gd name="connsiteY2" fmla="*/ 0 h 1588207"/>
              <a:gd name="connsiteX3" fmla="*/ 3144845 w 4245744"/>
              <a:gd name="connsiteY3" fmla="*/ 1576096 h 1588207"/>
              <a:gd name="connsiteX4" fmla="*/ 0 w 4245744"/>
              <a:gd name="connsiteY4" fmla="*/ 1588207 h 1588207"/>
              <a:gd name="connsiteX0" fmla="*/ 0 w 4251801"/>
              <a:gd name="connsiteY0" fmla="*/ 1594262 h 1594262"/>
              <a:gd name="connsiteX1" fmla="*/ 1097228 w 4251801"/>
              <a:gd name="connsiteY1" fmla="*/ 12111 h 1594262"/>
              <a:gd name="connsiteX2" fmla="*/ 4251801 w 4251801"/>
              <a:gd name="connsiteY2" fmla="*/ 0 h 1594262"/>
              <a:gd name="connsiteX3" fmla="*/ 3144845 w 4251801"/>
              <a:gd name="connsiteY3" fmla="*/ 1582151 h 1594262"/>
              <a:gd name="connsiteX4" fmla="*/ 0 w 4251801"/>
              <a:gd name="connsiteY4" fmla="*/ 1594262 h 1594262"/>
              <a:gd name="connsiteX0" fmla="*/ 0 w 4251801"/>
              <a:gd name="connsiteY0" fmla="*/ 1594262 h 1600317"/>
              <a:gd name="connsiteX1" fmla="*/ 1097228 w 4251801"/>
              <a:gd name="connsiteY1" fmla="*/ 12111 h 1600317"/>
              <a:gd name="connsiteX2" fmla="*/ 4251801 w 4251801"/>
              <a:gd name="connsiteY2" fmla="*/ 0 h 1600317"/>
              <a:gd name="connsiteX3" fmla="*/ 3150902 w 4251801"/>
              <a:gd name="connsiteY3" fmla="*/ 1600317 h 1600317"/>
              <a:gd name="connsiteX4" fmla="*/ 0 w 4251801"/>
              <a:gd name="connsiteY4" fmla="*/ 1594262 h 1600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1801" h="1600317">
                <a:moveTo>
                  <a:pt x="0" y="1594262"/>
                </a:moveTo>
                <a:lnTo>
                  <a:pt x="1097228" y="12111"/>
                </a:lnTo>
                <a:lnTo>
                  <a:pt x="4251801" y="0"/>
                </a:lnTo>
                <a:lnTo>
                  <a:pt x="3150902" y="1600317"/>
                </a:lnTo>
                <a:lnTo>
                  <a:pt x="0" y="1594262"/>
                </a:lnTo>
                <a:close/>
              </a:path>
            </a:pathLst>
          </a:custGeom>
          <a:solidFill>
            <a:srgbClr val="EDEDE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EBA62057-4222-7694-1A8D-07A6657E2F6B}"/>
              </a:ext>
            </a:extLst>
          </p:cNvPr>
          <p:cNvCxnSpPr/>
          <p:nvPr userDrawn="1"/>
        </p:nvCxnSpPr>
        <p:spPr>
          <a:xfrm flipV="1">
            <a:off x="5178111" y="-13477"/>
            <a:ext cx="4782460" cy="68637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498FF27E-6367-8A43-9436-100085D02EEB}"/>
              </a:ext>
            </a:extLst>
          </p:cNvPr>
          <p:cNvSpPr/>
          <p:nvPr userDrawn="1"/>
        </p:nvSpPr>
        <p:spPr>
          <a:xfrm rot="10800000">
            <a:off x="0" y="-9626"/>
            <a:ext cx="1199466" cy="1127277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1"/>
          </p:nvPr>
        </p:nvSpPr>
        <p:spPr>
          <a:xfrm>
            <a:off x="5331245" y="4287034"/>
            <a:ext cx="6860755" cy="2570966"/>
          </a:xfrm>
          <a:custGeom>
            <a:avLst/>
            <a:gdLst>
              <a:gd name="connsiteX0" fmla="*/ 0 w 2709863"/>
              <a:gd name="connsiteY0" fmla="*/ 2438400 h 2438400"/>
              <a:gd name="connsiteX1" fmla="*/ 609600 w 2709863"/>
              <a:gd name="connsiteY1" fmla="*/ 0 h 2438400"/>
              <a:gd name="connsiteX2" fmla="*/ 2709863 w 2709863"/>
              <a:gd name="connsiteY2" fmla="*/ 0 h 2438400"/>
              <a:gd name="connsiteX3" fmla="*/ 2100263 w 2709863"/>
              <a:gd name="connsiteY3" fmla="*/ 2438400 h 2438400"/>
              <a:gd name="connsiteX4" fmla="*/ 0 w 2709863"/>
              <a:gd name="connsiteY4" fmla="*/ 2438400 h 2438400"/>
              <a:gd name="connsiteX0" fmla="*/ 0 w 16632692"/>
              <a:gd name="connsiteY0" fmla="*/ 3995057 h 3995057"/>
              <a:gd name="connsiteX1" fmla="*/ 609600 w 16632692"/>
              <a:gd name="connsiteY1" fmla="*/ 1556657 h 3995057"/>
              <a:gd name="connsiteX2" fmla="*/ 16632692 w 16632692"/>
              <a:gd name="connsiteY2" fmla="*/ 0 h 3995057"/>
              <a:gd name="connsiteX3" fmla="*/ 2100263 w 16632692"/>
              <a:gd name="connsiteY3" fmla="*/ 3995057 h 3995057"/>
              <a:gd name="connsiteX4" fmla="*/ 0 w 16632692"/>
              <a:gd name="connsiteY4" fmla="*/ 3995057 h 3995057"/>
              <a:gd name="connsiteX0" fmla="*/ 0 w 16632692"/>
              <a:gd name="connsiteY0" fmla="*/ 3995057 h 3995057"/>
              <a:gd name="connsiteX1" fmla="*/ 8969828 w 16632692"/>
              <a:gd name="connsiteY1" fmla="*/ 0 h 3995057"/>
              <a:gd name="connsiteX2" fmla="*/ 16632692 w 16632692"/>
              <a:gd name="connsiteY2" fmla="*/ 0 h 3995057"/>
              <a:gd name="connsiteX3" fmla="*/ 2100263 w 16632692"/>
              <a:gd name="connsiteY3" fmla="*/ 3995057 h 3995057"/>
              <a:gd name="connsiteX4" fmla="*/ 0 w 16632692"/>
              <a:gd name="connsiteY4" fmla="*/ 3995057 h 3995057"/>
              <a:gd name="connsiteX0" fmla="*/ 0 w 16632692"/>
              <a:gd name="connsiteY0" fmla="*/ 3995057 h 11277600"/>
              <a:gd name="connsiteX1" fmla="*/ 8969828 w 16632692"/>
              <a:gd name="connsiteY1" fmla="*/ 0 h 11277600"/>
              <a:gd name="connsiteX2" fmla="*/ 16632692 w 16632692"/>
              <a:gd name="connsiteY2" fmla="*/ 0 h 11277600"/>
              <a:gd name="connsiteX3" fmla="*/ 8729663 w 16632692"/>
              <a:gd name="connsiteY3" fmla="*/ 11277600 h 11277600"/>
              <a:gd name="connsiteX4" fmla="*/ 0 w 16632692"/>
              <a:gd name="connsiteY4" fmla="*/ 3995057 h 11277600"/>
              <a:gd name="connsiteX0" fmla="*/ 0 w 15587664"/>
              <a:gd name="connsiteY0" fmla="*/ 11255829 h 11277600"/>
              <a:gd name="connsiteX1" fmla="*/ 7924800 w 15587664"/>
              <a:gd name="connsiteY1" fmla="*/ 0 h 11277600"/>
              <a:gd name="connsiteX2" fmla="*/ 15587664 w 15587664"/>
              <a:gd name="connsiteY2" fmla="*/ 0 h 11277600"/>
              <a:gd name="connsiteX3" fmla="*/ 7684635 w 15587664"/>
              <a:gd name="connsiteY3" fmla="*/ 11277600 h 11277600"/>
              <a:gd name="connsiteX4" fmla="*/ 0 w 15587664"/>
              <a:gd name="connsiteY4" fmla="*/ 11255829 h 11277600"/>
              <a:gd name="connsiteX0" fmla="*/ 0 w 15587664"/>
              <a:gd name="connsiteY0" fmla="*/ 11321144 h 11342915"/>
              <a:gd name="connsiteX1" fmla="*/ 7935686 w 15587664"/>
              <a:gd name="connsiteY1" fmla="*/ 0 h 11342915"/>
              <a:gd name="connsiteX2" fmla="*/ 15587664 w 15587664"/>
              <a:gd name="connsiteY2" fmla="*/ 65315 h 11342915"/>
              <a:gd name="connsiteX3" fmla="*/ 7684635 w 15587664"/>
              <a:gd name="connsiteY3" fmla="*/ 11342915 h 11342915"/>
              <a:gd name="connsiteX4" fmla="*/ 0 w 15587664"/>
              <a:gd name="connsiteY4" fmla="*/ 11321144 h 11342915"/>
              <a:gd name="connsiteX0" fmla="*/ 0 w 15576779"/>
              <a:gd name="connsiteY0" fmla="*/ 11321144 h 11342915"/>
              <a:gd name="connsiteX1" fmla="*/ 7935686 w 15576779"/>
              <a:gd name="connsiteY1" fmla="*/ 0 h 11342915"/>
              <a:gd name="connsiteX2" fmla="*/ 15576779 w 15576779"/>
              <a:gd name="connsiteY2" fmla="*/ 1 h 11342915"/>
              <a:gd name="connsiteX3" fmla="*/ 7684635 w 15576779"/>
              <a:gd name="connsiteY3" fmla="*/ 11342915 h 11342915"/>
              <a:gd name="connsiteX4" fmla="*/ 0 w 15576779"/>
              <a:gd name="connsiteY4" fmla="*/ 11321144 h 11342915"/>
              <a:gd name="connsiteX0" fmla="*/ 0 w 15576779"/>
              <a:gd name="connsiteY0" fmla="*/ 11321144 h 11342915"/>
              <a:gd name="connsiteX1" fmla="*/ 7924801 w 15576779"/>
              <a:gd name="connsiteY1" fmla="*/ 0 h 11342915"/>
              <a:gd name="connsiteX2" fmla="*/ 15576779 w 15576779"/>
              <a:gd name="connsiteY2" fmla="*/ 1 h 11342915"/>
              <a:gd name="connsiteX3" fmla="*/ 7684635 w 15576779"/>
              <a:gd name="connsiteY3" fmla="*/ 11342915 h 11342915"/>
              <a:gd name="connsiteX4" fmla="*/ 0 w 15576779"/>
              <a:gd name="connsiteY4" fmla="*/ 11321144 h 11342915"/>
              <a:gd name="connsiteX0" fmla="*/ 0 w 10347466"/>
              <a:gd name="connsiteY0" fmla="*/ 3877607 h 11342915"/>
              <a:gd name="connsiteX1" fmla="*/ 2695488 w 10347466"/>
              <a:gd name="connsiteY1" fmla="*/ 0 h 11342915"/>
              <a:gd name="connsiteX2" fmla="*/ 10347466 w 10347466"/>
              <a:gd name="connsiteY2" fmla="*/ 1 h 11342915"/>
              <a:gd name="connsiteX3" fmla="*/ 2455322 w 10347466"/>
              <a:gd name="connsiteY3" fmla="*/ 11342915 h 11342915"/>
              <a:gd name="connsiteX4" fmla="*/ 0 w 10347466"/>
              <a:gd name="connsiteY4" fmla="*/ 3877607 h 11342915"/>
              <a:gd name="connsiteX0" fmla="*/ 0 w 10347466"/>
              <a:gd name="connsiteY0" fmla="*/ 3877607 h 4027715"/>
              <a:gd name="connsiteX1" fmla="*/ 2695488 w 10347466"/>
              <a:gd name="connsiteY1" fmla="*/ 0 h 4027715"/>
              <a:gd name="connsiteX2" fmla="*/ 10347466 w 10347466"/>
              <a:gd name="connsiteY2" fmla="*/ 1 h 4027715"/>
              <a:gd name="connsiteX3" fmla="*/ 7540268 w 10347466"/>
              <a:gd name="connsiteY3" fmla="*/ 4027715 h 4027715"/>
              <a:gd name="connsiteX4" fmla="*/ 0 w 10347466"/>
              <a:gd name="connsiteY4" fmla="*/ 3877607 h 4027715"/>
              <a:gd name="connsiteX0" fmla="*/ 0 w 10347466"/>
              <a:gd name="connsiteY0" fmla="*/ 3877607 h 3947505"/>
              <a:gd name="connsiteX1" fmla="*/ 2695488 w 10347466"/>
              <a:gd name="connsiteY1" fmla="*/ 0 h 3947505"/>
              <a:gd name="connsiteX2" fmla="*/ 10347466 w 10347466"/>
              <a:gd name="connsiteY2" fmla="*/ 1 h 3947505"/>
              <a:gd name="connsiteX3" fmla="*/ 7572350 w 10347466"/>
              <a:gd name="connsiteY3" fmla="*/ 3947505 h 3947505"/>
              <a:gd name="connsiteX4" fmla="*/ 0 w 10347466"/>
              <a:gd name="connsiteY4" fmla="*/ 3877607 h 3947505"/>
              <a:gd name="connsiteX0" fmla="*/ 0 w 10347466"/>
              <a:gd name="connsiteY0" fmla="*/ 3877607 h 3883337"/>
              <a:gd name="connsiteX1" fmla="*/ 2695488 w 10347466"/>
              <a:gd name="connsiteY1" fmla="*/ 0 h 3883337"/>
              <a:gd name="connsiteX2" fmla="*/ 10347466 w 10347466"/>
              <a:gd name="connsiteY2" fmla="*/ 1 h 3883337"/>
              <a:gd name="connsiteX3" fmla="*/ 7604432 w 10347466"/>
              <a:gd name="connsiteY3" fmla="*/ 3883337 h 3883337"/>
              <a:gd name="connsiteX4" fmla="*/ 0 w 10347466"/>
              <a:gd name="connsiteY4" fmla="*/ 3877607 h 3883337"/>
              <a:gd name="connsiteX0" fmla="*/ 0 w 10362158"/>
              <a:gd name="connsiteY0" fmla="*/ 3877607 h 3883337"/>
              <a:gd name="connsiteX1" fmla="*/ 2695488 w 10362158"/>
              <a:gd name="connsiteY1" fmla="*/ 0 h 3883337"/>
              <a:gd name="connsiteX2" fmla="*/ 10362158 w 10362158"/>
              <a:gd name="connsiteY2" fmla="*/ 1 h 3883337"/>
              <a:gd name="connsiteX3" fmla="*/ 7604432 w 10362158"/>
              <a:gd name="connsiteY3" fmla="*/ 3883337 h 3883337"/>
              <a:gd name="connsiteX4" fmla="*/ 0 w 10362158"/>
              <a:gd name="connsiteY4" fmla="*/ 3877607 h 388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62158" h="3883337">
                <a:moveTo>
                  <a:pt x="0" y="3877607"/>
                </a:moveTo>
                <a:lnTo>
                  <a:pt x="2695488" y="0"/>
                </a:lnTo>
                <a:lnTo>
                  <a:pt x="10362158" y="1"/>
                </a:lnTo>
                <a:lnTo>
                  <a:pt x="7604432" y="3883337"/>
                </a:lnTo>
                <a:lnTo>
                  <a:pt x="0" y="3877607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3"/>
          </p:nvPr>
        </p:nvSpPr>
        <p:spPr>
          <a:xfrm>
            <a:off x="838200" y="1826901"/>
            <a:ext cx="3512035" cy="4204905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solidFill>
                  <a:srgbClr val="2C3D4F"/>
                </a:solidFill>
                <a:latin typeface="Geometria" pitchFamily="34" charset="-52"/>
              </a:defRPr>
            </a:lvl1pPr>
            <a:lvl2pPr>
              <a:defRPr sz="1395">
                <a:solidFill>
                  <a:srgbClr val="2C3D4F"/>
                </a:solidFill>
                <a:latin typeface="Geometria" pitchFamily="34" charset="-52"/>
              </a:defRPr>
            </a:lvl2pPr>
            <a:lvl3pPr>
              <a:defRPr sz="1395">
                <a:solidFill>
                  <a:srgbClr val="2C3D4F"/>
                </a:solidFill>
                <a:latin typeface="Geometria" pitchFamily="34" charset="-52"/>
              </a:defRPr>
            </a:lvl3pPr>
            <a:lvl4pPr>
              <a:defRPr sz="1395">
                <a:solidFill>
                  <a:srgbClr val="2C3D4F"/>
                </a:solidFill>
                <a:latin typeface="Geometria" pitchFamily="34" charset="-52"/>
              </a:defRPr>
            </a:lvl4pPr>
            <a:lvl5pPr>
              <a:defRPr sz="1395">
                <a:solidFill>
                  <a:srgbClr val="2C3D4F"/>
                </a:solidFill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Рисунок 6"/>
          <p:cNvSpPr>
            <a:spLocks noGrp="1"/>
          </p:cNvSpPr>
          <p:nvPr>
            <p:ph type="pic" sz="quarter" idx="14"/>
          </p:nvPr>
        </p:nvSpPr>
        <p:spPr>
          <a:xfrm>
            <a:off x="7125586" y="6794"/>
            <a:ext cx="5056967" cy="4280240"/>
          </a:xfrm>
          <a:custGeom>
            <a:avLst/>
            <a:gdLst>
              <a:gd name="connsiteX0" fmla="*/ 0 w 5269230"/>
              <a:gd name="connsiteY0" fmla="*/ 5660390 h 5660390"/>
              <a:gd name="connsiteX1" fmla="*/ 1317308 w 5269230"/>
              <a:gd name="connsiteY1" fmla="*/ 0 h 5660390"/>
              <a:gd name="connsiteX2" fmla="*/ 5269230 w 5269230"/>
              <a:gd name="connsiteY2" fmla="*/ 0 h 5660390"/>
              <a:gd name="connsiteX3" fmla="*/ 3951923 w 5269230"/>
              <a:gd name="connsiteY3" fmla="*/ 5660390 h 5660390"/>
              <a:gd name="connsiteX4" fmla="*/ 0 w 5269230"/>
              <a:gd name="connsiteY4" fmla="*/ 5660390 h 5660390"/>
              <a:gd name="connsiteX0" fmla="*/ 0 w 6564630"/>
              <a:gd name="connsiteY0" fmla="*/ 5671276 h 5671276"/>
              <a:gd name="connsiteX1" fmla="*/ 1317308 w 6564630"/>
              <a:gd name="connsiteY1" fmla="*/ 10886 h 5671276"/>
              <a:gd name="connsiteX2" fmla="*/ 6564630 w 6564630"/>
              <a:gd name="connsiteY2" fmla="*/ 0 h 5671276"/>
              <a:gd name="connsiteX3" fmla="*/ 3951923 w 6564630"/>
              <a:gd name="connsiteY3" fmla="*/ 5671276 h 5671276"/>
              <a:gd name="connsiteX4" fmla="*/ 0 w 6564630"/>
              <a:gd name="connsiteY4" fmla="*/ 5671276 h 5671276"/>
              <a:gd name="connsiteX0" fmla="*/ 0 w 9231630"/>
              <a:gd name="connsiteY0" fmla="*/ 5671276 h 5671276"/>
              <a:gd name="connsiteX1" fmla="*/ 3984308 w 9231630"/>
              <a:gd name="connsiteY1" fmla="*/ 10886 h 5671276"/>
              <a:gd name="connsiteX2" fmla="*/ 9231630 w 9231630"/>
              <a:gd name="connsiteY2" fmla="*/ 0 h 5671276"/>
              <a:gd name="connsiteX3" fmla="*/ 6618923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5671276"/>
              <a:gd name="connsiteX1" fmla="*/ 3984308 w 9231630"/>
              <a:gd name="connsiteY1" fmla="*/ 10886 h 5671276"/>
              <a:gd name="connsiteX2" fmla="*/ 9231630 w 9231630"/>
              <a:gd name="connsiteY2" fmla="*/ 0 h 5671276"/>
              <a:gd name="connsiteX3" fmla="*/ 5279980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5671276"/>
              <a:gd name="connsiteX1" fmla="*/ 3962537 w 9231630"/>
              <a:gd name="connsiteY1" fmla="*/ 0 h 5671276"/>
              <a:gd name="connsiteX2" fmla="*/ 9231630 w 9231630"/>
              <a:gd name="connsiteY2" fmla="*/ 0 h 5671276"/>
              <a:gd name="connsiteX3" fmla="*/ 5279980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6661876"/>
              <a:gd name="connsiteX1" fmla="*/ 3962537 w 9231630"/>
              <a:gd name="connsiteY1" fmla="*/ 0 h 6661876"/>
              <a:gd name="connsiteX2" fmla="*/ 9231630 w 9231630"/>
              <a:gd name="connsiteY2" fmla="*/ 0 h 6661876"/>
              <a:gd name="connsiteX3" fmla="*/ 7370037 w 9231630"/>
              <a:gd name="connsiteY3" fmla="*/ 6661876 h 6661876"/>
              <a:gd name="connsiteX4" fmla="*/ 0 w 9231630"/>
              <a:gd name="connsiteY4" fmla="*/ 5671276 h 6661876"/>
              <a:gd name="connsiteX0" fmla="*/ 0 w 9884773"/>
              <a:gd name="connsiteY0" fmla="*/ 6650990 h 6661876"/>
              <a:gd name="connsiteX1" fmla="*/ 4615680 w 9884773"/>
              <a:gd name="connsiteY1" fmla="*/ 0 h 6661876"/>
              <a:gd name="connsiteX2" fmla="*/ 9884773 w 9884773"/>
              <a:gd name="connsiteY2" fmla="*/ 0 h 6661876"/>
              <a:gd name="connsiteX3" fmla="*/ 8023180 w 9884773"/>
              <a:gd name="connsiteY3" fmla="*/ 6661876 h 6661876"/>
              <a:gd name="connsiteX4" fmla="*/ 0 w 9884773"/>
              <a:gd name="connsiteY4" fmla="*/ 6650990 h 6661876"/>
              <a:gd name="connsiteX0" fmla="*/ 0 w 8023180"/>
              <a:gd name="connsiteY0" fmla="*/ 6661875 h 6672761"/>
              <a:gd name="connsiteX1" fmla="*/ 4615680 w 8023180"/>
              <a:gd name="connsiteY1" fmla="*/ 10885 h 6672761"/>
              <a:gd name="connsiteX2" fmla="*/ 7925344 w 8023180"/>
              <a:gd name="connsiteY2" fmla="*/ 0 h 6672761"/>
              <a:gd name="connsiteX3" fmla="*/ 8023180 w 8023180"/>
              <a:gd name="connsiteY3" fmla="*/ 6672761 h 6672761"/>
              <a:gd name="connsiteX4" fmla="*/ 0 w 8023180"/>
              <a:gd name="connsiteY4" fmla="*/ 6661875 h 6672761"/>
              <a:gd name="connsiteX0" fmla="*/ 0 w 8023180"/>
              <a:gd name="connsiteY0" fmla="*/ 6661875 h 6672761"/>
              <a:gd name="connsiteX1" fmla="*/ 4615680 w 8023180"/>
              <a:gd name="connsiteY1" fmla="*/ 10885 h 6672761"/>
              <a:gd name="connsiteX2" fmla="*/ 7979772 w 8023180"/>
              <a:gd name="connsiteY2" fmla="*/ 0 h 6672761"/>
              <a:gd name="connsiteX3" fmla="*/ 8023180 w 8023180"/>
              <a:gd name="connsiteY3" fmla="*/ 6672761 h 6672761"/>
              <a:gd name="connsiteX4" fmla="*/ 0 w 8023180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79772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68887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90658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7990703"/>
              <a:gd name="connsiteY0" fmla="*/ 6661875 h 6672761"/>
              <a:gd name="connsiteX1" fmla="*/ 4615680 w 7990703"/>
              <a:gd name="connsiteY1" fmla="*/ 10885 h 6672761"/>
              <a:gd name="connsiteX2" fmla="*/ 7990658 w 7990703"/>
              <a:gd name="connsiteY2" fmla="*/ 0 h 6672761"/>
              <a:gd name="connsiteX3" fmla="*/ 7789454 w 7990703"/>
              <a:gd name="connsiteY3" fmla="*/ 6672761 h 6672761"/>
              <a:gd name="connsiteX4" fmla="*/ 0 w 7990703"/>
              <a:gd name="connsiteY4" fmla="*/ 6661875 h 6672761"/>
              <a:gd name="connsiteX0" fmla="*/ 0 w 7794541"/>
              <a:gd name="connsiteY0" fmla="*/ 6650990 h 6661876"/>
              <a:gd name="connsiteX1" fmla="*/ 4615680 w 7794541"/>
              <a:gd name="connsiteY1" fmla="*/ 0 h 6661876"/>
              <a:gd name="connsiteX2" fmla="*/ 7793843 w 7794541"/>
              <a:gd name="connsiteY2" fmla="*/ 19396 h 6661876"/>
              <a:gd name="connsiteX3" fmla="*/ 7789454 w 7794541"/>
              <a:gd name="connsiteY3" fmla="*/ 6661876 h 6661876"/>
              <a:gd name="connsiteX4" fmla="*/ 0 w 7794541"/>
              <a:gd name="connsiteY4" fmla="*/ 6650990 h 6661876"/>
              <a:gd name="connsiteX0" fmla="*/ 0 w 7794541"/>
              <a:gd name="connsiteY0" fmla="*/ 6650990 h 6661876"/>
              <a:gd name="connsiteX1" fmla="*/ 4615680 w 7794541"/>
              <a:gd name="connsiteY1" fmla="*/ 0 h 6661876"/>
              <a:gd name="connsiteX2" fmla="*/ 7793843 w 7794541"/>
              <a:gd name="connsiteY2" fmla="*/ 19396 h 6661876"/>
              <a:gd name="connsiteX3" fmla="*/ 7789454 w 7794541"/>
              <a:gd name="connsiteY3" fmla="*/ 6661876 h 6661876"/>
              <a:gd name="connsiteX4" fmla="*/ 0 w 7794541"/>
              <a:gd name="connsiteY4" fmla="*/ 6650990 h 6661876"/>
              <a:gd name="connsiteX0" fmla="*/ 0 w 7794542"/>
              <a:gd name="connsiteY0" fmla="*/ 6650990 h 6661876"/>
              <a:gd name="connsiteX1" fmla="*/ 4615680 w 7794542"/>
              <a:gd name="connsiteY1" fmla="*/ 0 h 6661876"/>
              <a:gd name="connsiteX2" fmla="*/ 7793844 w 7794542"/>
              <a:gd name="connsiteY2" fmla="*/ 4256 h 6661876"/>
              <a:gd name="connsiteX3" fmla="*/ 7789454 w 7794542"/>
              <a:gd name="connsiteY3" fmla="*/ 6661876 h 6661876"/>
              <a:gd name="connsiteX4" fmla="*/ 0 w 7794542"/>
              <a:gd name="connsiteY4" fmla="*/ 6650990 h 6661876"/>
              <a:gd name="connsiteX0" fmla="*/ 0 w 7865153"/>
              <a:gd name="connsiteY0" fmla="*/ 6650990 h 6661876"/>
              <a:gd name="connsiteX1" fmla="*/ 4615680 w 7865153"/>
              <a:gd name="connsiteY1" fmla="*/ 0 h 6661876"/>
              <a:gd name="connsiteX2" fmla="*/ 7793844 w 7865153"/>
              <a:gd name="connsiteY2" fmla="*/ 4256 h 6661876"/>
              <a:gd name="connsiteX3" fmla="*/ 7865153 w 7865153"/>
              <a:gd name="connsiteY3" fmla="*/ 6661876 h 6661876"/>
              <a:gd name="connsiteX4" fmla="*/ 0 w 7865153"/>
              <a:gd name="connsiteY4" fmla="*/ 6650990 h 6661876"/>
              <a:gd name="connsiteX0" fmla="*/ 0 w 7870241"/>
              <a:gd name="connsiteY0" fmla="*/ 6650990 h 6661876"/>
              <a:gd name="connsiteX1" fmla="*/ 4615680 w 7870241"/>
              <a:gd name="connsiteY1" fmla="*/ 0 h 6661876"/>
              <a:gd name="connsiteX2" fmla="*/ 7869543 w 7870241"/>
              <a:gd name="connsiteY2" fmla="*/ 19396 h 6661876"/>
              <a:gd name="connsiteX3" fmla="*/ 7865153 w 7870241"/>
              <a:gd name="connsiteY3" fmla="*/ 6661876 h 6661876"/>
              <a:gd name="connsiteX4" fmla="*/ 0 w 7870241"/>
              <a:gd name="connsiteY4" fmla="*/ 6650990 h 6661876"/>
              <a:gd name="connsiteX0" fmla="*/ 0 w 7870241"/>
              <a:gd name="connsiteY0" fmla="*/ 6650990 h 6661876"/>
              <a:gd name="connsiteX1" fmla="*/ 4615680 w 7870241"/>
              <a:gd name="connsiteY1" fmla="*/ 0 h 6661876"/>
              <a:gd name="connsiteX2" fmla="*/ 7869544 w 7870241"/>
              <a:gd name="connsiteY2" fmla="*/ 4256 h 6661876"/>
              <a:gd name="connsiteX3" fmla="*/ 7865153 w 7870241"/>
              <a:gd name="connsiteY3" fmla="*/ 6661876 h 6661876"/>
              <a:gd name="connsiteX4" fmla="*/ 0 w 7870241"/>
              <a:gd name="connsiteY4" fmla="*/ 6650990 h 666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70241" h="6661876">
                <a:moveTo>
                  <a:pt x="0" y="6650990"/>
                </a:moveTo>
                <a:lnTo>
                  <a:pt x="4615680" y="0"/>
                </a:lnTo>
                <a:lnTo>
                  <a:pt x="7869544" y="4256"/>
                </a:lnTo>
                <a:cubicBezTo>
                  <a:pt x="7873127" y="2228510"/>
                  <a:pt x="7861570" y="4437622"/>
                  <a:pt x="7865153" y="6661876"/>
                </a:cubicBezTo>
                <a:lnTo>
                  <a:pt x="0" y="6650990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959081" y="19768"/>
            <a:ext cx="11835866" cy="106938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42268263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6">
            <a:extLst>
              <a:ext uri="{FF2B5EF4-FFF2-40B4-BE49-F238E27FC236}">
                <a16:creationId xmlns:a16="http://schemas.microsoft.com/office/drawing/2014/main" id="{2441DD6E-7420-1CA0-6D94-237E534D0D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393" y="3513647"/>
            <a:ext cx="4460670" cy="3349897"/>
          </a:xfrm>
          <a:custGeom>
            <a:avLst/>
            <a:gdLst>
              <a:gd name="connsiteX0" fmla="*/ 1 w 914400"/>
              <a:gd name="connsiteY0" fmla="*/ 349269 h 914400"/>
              <a:gd name="connsiteX1" fmla="*/ 457200 w 914400"/>
              <a:gd name="connsiteY1" fmla="*/ 0 h 914400"/>
              <a:gd name="connsiteX2" fmla="*/ 914399 w 914400"/>
              <a:gd name="connsiteY2" fmla="*/ 349269 h 914400"/>
              <a:gd name="connsiteX3" fmla="*/ 739765 w 914400"/>
              <a:gd name="connsiteY3" fmla="*/ 914398 h 914400"/>
              <a:gd name="connsiteX4" fmla="*/ 174635 w 914400"/>
              <a:gd name="connsiteY4" fmla="*/ 914398 h 914400"/>
              <a:gd name="connsiteX5" fmla="*/ 1 w 914400"/>
              <a:gd name="connsiteY5" fmla="*/ 349269 h 914400"/>
              <a:gd name="connsiteX0" fmla="*/ 282272 w 1196670"/>
              <a:gd name="connsiteY0" fmla="*/ 1104643 h 1669772"/>
              <a:gd name="connsiteX1" fmla="*/ 0 w 1196670"/>
              <a:gd name="connsiteY1" fmla="*/ 0 h 1669772"/>
              <a:gd name="connsiteX2" fmla="*/ 1196670 w 1196670"/>
              <a:gd name="connsiteY2" fmla="*/ 1104643 h 1669772"/>
              <a:gd name="connsiteX3" fmla="*/ 1022036 w 1196670"/>
              <a:gd name="connsiteY3" fmla="*/ 1669772 h 1669772"/>
              <a:gd name="connsiteX4" fmla="*/ 456906 w 1196670"/>
              <a:gd name="connsiteY4" fmla="*/ 1669772 h 1669772"/>
              <a:gd name="connsiteX5" fmla="*/ 282272 w 1196670"/>
              <a:gd name="connsiteY5" fmla="*/ 1104643 h 1669772"/>
              <a:gd name="connsiteX0" fmla="*/ 282272 w 3421025"/>
              <a:gd name="connsiteY0" fmla="*/ 1104643 h 1669772"/>
              <a:gd name="connsiteX1" fmla="*/ 0 w 3421025"/>
              <a:gd name="connsiteY1" fmla="*/ 0 h 1669772"/>
              <a:gd name="connsiteX2" fmla="*/ 3421025 w 3421025"/>
              <a:gd name="connsiteY2" fmla="*/ 15583 h 1669772"/>
              <a:gd name="connsiteX3" fmla="*/ 1022036 w 3421025"/>
              <a:gd name="connsiteY3" fmla="*/ 1669772 h 1669772"/>
              <a:gd name="connsiteX4" fmla="*/ 456906 w 3421025"/>
              <a:gd name="connsiteY4" fmla="*/ 1669772 h 1669772"/>
              <a:gd name="connsiteX5" fmla="*/ 282272 w 3421025"/>
              <a:gd name="connsiteY5" fmla="*/ 1104643 h 1669772"/>
              <a:gd name="connsiteX0" fmla="*/ 282272 w 3421025"/>
              <a:gd name="connsiteY0" fmla="*/ 1089060 h 1654189"/>
              <a:gd name="connsiteX1" fmla="*/ 0 w 3421025"/>
              <a:gd name="connsiteY1" fmla="*/ 4965 h 1654189"/>
              <a:gd name="connsiteX2" fmla="*/ 3421025 w 3421025"/>
              <a:gd name="connsiteY2" fmla="*/ 0 h 1654189"/>
              <a:gd name="connsiteX3" fmla="*/ 1022036 w 3421025"/>
              <a:gd name="connsiteY3" fmla="*/ 1654189 h 1654189"/>
              <a:gd name="connsiteX4" fmla="*/ 456906 w 3421025"/>
              <a:gd name="connsiteY4" fmla="*/ 1654189 h 1654189"/>
              <a:gd name="connsiteX5" fmla="*/ 282272 w 3421025"/>
              <a:gd name="connsiteY5" fmla="*/ 1089060 h 1654189"/>
              <a:gd name="connsiteX0" fmla="*/ 282272 w 3421025"/>
              <a:gd name="connsiteY0" fmla="*/ 1089060 h 3359699"/>
              <a:gd name="connsiteX1" fmla="*/ 0 w 3421025"/>
              <a:gd name="connsiteY1" fmla="*/ 4965 h 3359699"/>
              <a:gd name="connsiteX2" fmla="*/ 3421025 w 3421025"/>
              <a:gd name="connsiteY2" fmla="*/ 0 h 3359699"/>
              <a:gd name="connsiteX3" fmla="*/ 1027173 w 3421025"/>
              <a:gd name="connsiteY3" fmla="*/ 3359699 h 3359699"/>
              <a:gd name="connsiteX4" fmla="*/ 456906 w 3421025"/>
              <a:gd name="connsiteY4" fmla="*/ 1654189 h 3359699"/>
              <a:gd name="connsiteX5" fmla="*/ 282272 w 3421025"/>
              <a:gd name="connsiteY5" fmla="*/ 1089060 h 3359699"/>
              <a:gd name="connsiteX0" fmla="*/ 1351078 w 4489831"/>
              <a:gd name="connsiteY0" fmla="*/ 1089060 h 3359699"/>
              <a:gd name="connsiteX1" fmla="*/ 1068806 w 4489831"/>
              <a:gd name="connsiteY1" fmla="*/ 4965 h 3359699"/>
              <a:gd name="connsiteX2" fmla="*/ 4489831 w 4489831"/>
              <a:gd name="connsiteY2" fmla="*/ 0 h 3359699"/>
              <a:gd name="connsiteX3" fmla="*/ 2095979 w 4489831"/>
              <a:gd name="connsiteY3" fmla="*/ 3359699 h 3359699"/>
              <a:gd name="connsiteX4" fmla="*/ 0 w 4489831"/>
              <a:gd name="connsiteY4" fmla="*/ 3354562 h 3359699"/>
              <a:gd name="connsiteX5" fmla="*/ 1351078 w 4489831"/>
              <a:gd name="connsiteY5" fmla="*/ 1089060 h 3359699"/>
              <a:gd name="connsiteX0" fmla="*/ 20574 w 4489831"/>
              <a:gd name="connsiteY0" fmla="*/ 1515438 h 3359699"/>
              <a:gd name="connsiteX1" fmla="*/ 1068806 w 4489831"/>
              <a:gd name="connsiteY1" fmla="*/ 4965 h 3359699"/>
              <a:gd name="connsiteX2" fmla="*/ 4489831 w 4489831"/>
              <a:gd name="connsiteY2" fmla="*/ 0 h 3359699"/>
              <a:gd name="connsiteX3" fmla="*/ 2095979 w 4489831"/>
              <a:gd name="connsiteY3" fmla="*/ 3359699 h 3359699"/>
              <a:gd name="connsiteX4" fmla="*/ 0 w 4489831"/>
              <a:gd name="connsiteY4" fmla="*/ 3354562 h 3359699"/>
              <a:gd name="connsiteX5" fmla="*/ 20574 w 4489831"/>
              <a:gd name="connsiteY5" fmla="*/ 1515438 h 3359699"/>
              <a:gd name="connsiteX0" fmla="*/ 20574 w 4489831"/>
              <a:gd name="connsiteY0" fmla="*/ 1500027 h 3359699"/>
              <a:gd name="connsiteX1" fmla="*/ 1068806 w 4489831"/>
              <a:gd name="connsiteY1" fmla="*/ 4965 h 3359699"/>
              <a:gd name="connsiteX2" fmla="*/ 4489831 w 4489831"/>
              <a:gd name="connsiteY2" fmla="*/ 0 h 3359699"/>
              <a:gd name="connsiteX3" fmla="*/ 2095979 w 4489831"/>
              <a:gd name="connsiteY3" fmla="*/ 3359699 h 3359699"/>
              <a:gd name="connsiteX4" fmla="*/ 0 w 4489831"/>
              <a:gd name="connsiteY4" fmla="*/ 3354562 h 3359699"/>
              <a:gd name="connsiteX5" fmla="*/ 20574 w 4489831"/>
              <a:gd name="connsiteY5" fmla="*/ 1500027 h 3359699"/>
              <a:gd name="connsiteX0" fmla="*/ 14157 w 4489831"/>
              <a:gd name="connsiteY0" fmla="*/ 1506444 h 3359699"/>
              <a:gd name="connsiteX1" fmla="*/ 1068806 w 4489831"/>
              <a:gd name="connsiteY1" fmla="*/ 4965 h 3359699"/>
              <a:gd name="connsiteX2" fmla="*/ 4489831 w 4489831"/>
              <a:gd name="connsiteY2" fmla="*/ 0 h 3359699"/>
              <a:gd name="connsiteX3" fmla="*/ 2095979 w 4489831"/>
              <a:gd name="connsiteY3" fmla="*/ 3359699 h 3359699"/>
              <a:gd name="connsiteX4" fmla="*/ 0 w 4489831"/>
              <a:gd name="connsiteY4" fmla="*/ 3354562 h 3359699"/>
              <a:gd name="connsiteX5" fmla="*/ 14157 w 4489831"/>
              <a:gd name="connsiteY5" fmla="*/ 1506444 h 3359699"/>
              <a:gd name="connsiteX0" fmla="*/ 0 w 4475674"/>
              <a:gd name="connsiteY0" fmla="*/ 1506444 h 3359699"/>
              <a:gd name="connsiteX1" fmla="*/ 1054649 w 4475674"/>
              <a:gd name="connsiteY1" fmla="*/ 4965 h 3359699"/>
              <a:gd name="connsiteX2" fmla="*/ 4475674 w 4475674"/>
              <a:gd name="connsiteY2" fmla="*/ 0 h 3359699"/>
              <a:gd name="connsiteX3" fmla="*/ 2081822 w 4475674"/>
              <a:gd name="connsiteY3" fmla="*/ 3359699 h 3359699"/>
              <a:gd name="connsiteX4" fmla="*/ 3891 w 4475674"/>
              <a:gd name="connsiteY4" fmla="*/ 3354562 h 3359699"/>
              <a:gd name="connsiteX5" fmla="*/ 0 w 4475674"/>
              <a:gd name="connsiteY5" fmla="*/ 1506444 h 3359699"/>
              <a:gd name="connsiteX0" fmla="*/ 0 w 4475674"/>
              <a:gd name="connsiteY0" fmla="*/ 1506444 h 3354562"/>
              <a:gd name="connsiteX1" fmla="*/ 1054649 w 4475674"/>
              <a:gd name="connsiteY1" fmla="*/ 4965 h 3354562"/>
              <a:gd name="connsiteX2" fmla="*/ 4475674 w 4475674"/>
              <a:gd name="connsiteY2" fmla="*/ 0 h 3354562"/>
              <a:gd name="connsiteX3" fmla="*/ 2087838 w 4475674"/>
              <a:gd name="connsiteY3" fmla="*/ 3353683 h 3354562"/>
              <a:gd name="connsiteX4" fmla="*/ 3891 w 4475674"/>
              <a:gd name="connsiteY4" fmla="*/ 3354562 h 3354562"/>
              <a:gd name="connsiteX5" fmla="*/ 0 w 4475674"/>
              <a:gd name="connsiteY5" fmla="*/ 1506444 h 3354562"/>
              <a:gd name="connsiteX0" fmla="*/ 0 w 4475674"/>
              <a:gd name="connsiteY0" fmla="*/ 1506444 h 3354562"/>
              <a:gd name="connsiteX1" fmla="*/ 1021730 w 4475674"/>
              <a:gd name="connsiteY1" fmla="*/ 4965 h 3354562"/>
              <a:gd name="connsiteX2" fmla="*/ 4475674 w 4475674"/>
              <a:gd name="connsiteY2" fmla="*/ 0 h 3354562"/>
              <a:gd name="connsiteX3" fmla="*/ 2087838 w 4475674"/>
              <a:gd name="connsiteY3" fmla="*/ 3353683 h 3354562"/>
              <a:gd name="connsiteX4" fmla="*/ 3891 w 4475674"/>
              <a:gd name="connsiteY4" fmla="*/ 3354562 h 3354562"/>
              <a:gd name="connsiteX5" fmla="*/ 0 w 4475674"/>
              <a:gd name="connsiteY5" fmla="*/ 1506444 h 3354562"/>
              <a:gd name="connsiteX0" fmla="*/ 0 w 4479331"/>
              <a:gd name="connsiteY0" fmla="*/ 1455238 h 3354562"/>
              <a:gd name="connsiteX1" fmla="*/ 1025387 w 4479331"/>
              <a:gd name="connsiteY1" fmla="*/ 4965 h 3354562"/>
              <a:gd name="connsiteX2" fmla="*/ 4479331 w 4479331"/>
              <a:gd name="connsiteY2" fmla="*/ 0 h 3354562"/>
              <a:gd name="connsiteX3" fmla="*/ 2091495 w 4479331"/>
              <a:gd name="connsiteY3" fmla="*/ 3353683 h 3354562"/>
              <a:gd name="connsiteX4" fmla="*/ 7548 w 4479331"/>
              <a:gd name="connsiteY4" fmla="*/ 3354562 h 3354562"/>
              <a:gd name="connsiteX5" fmla="*/ 0 w 4479331"/>
              <a:gd name="connsiteY5" fmla="*/ 1455238 h 3354562"/>
              <a:gd name="connsiteX0" fmla="*/ 0 w 4460670"/>
              <a:gd name="connsiteY0" fmla="*/ 1450573 h 3349897"/>
              <a:gd name="connsiteX1" fmla="*/ 1025387 w 4460670"/>
              <a:gd name="connsiteY1" fmla="*/ 300 h 3349897"/>
              <a:gd name="connsiteX2" fmla="*/ 4460670 w 4460670"/>
              <a:gd name="connsiteY2" fmla="*/ 0 h 3349897"/>
              <a:gd name="connsiteX3" fmla="*/ 2091495 w 4460670"/>
              <a:gd name="connsiteY3" fmla="*/ 3349018 h 3349897"/>
              <a:gd name="connsiteX4" fmla="*/ 7548 w 4460670"/>
              <a:gd name="connsiteY4" fmla="*/ 3349897 h 3349897"/>
              <a:gd name="connsiteX5" fmla="*/ 0 w 4460670"/>
              <a:gd name="connsiteY5" fmla="*/ 1450573 h 3349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60670" h="3349897">
                <a:moveTo>
                  <a:pt x="0" y="1450573"/>
                </a:moveTo>
                <a:lnTo>
                  <a:pt x="1025387" y="300"/>
                </a:lnTo>
                <a:lnTo>
                  <a:pt x="4460670" y="0"/>
                </a:lnTo>
                <a:lnTo>
                  <a:pt x="2091495" y="3349018"/>
                </a:lnTo>
                <a:lnTo>
                  <a:pt x="7548" y="3349897"/>
                </a:lnTo>
                <a:lnTo>
                  <a:pt x="0" y="1450573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7" name="Рисунок 8">
            <a:extLst>
              <a:ext uri="{FF2B5EF4-FFF2-40B4-BE49-F238E27FC236}">
                <a16:creationId xmlns:a16="http://schemas.microsoft.com/office/drawing/2014/main" id="{49260489-E4C3-288C-9DE3-DE43857E28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81183" y="2455"/>
            <a:ext cx="5858544" cy="3399507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057702"/>
              <a:gd name="connsiteY0" fmla="*/ 0 h 2674962"/>
              <a:gd name="connsiteX1" fmla="*/ 1057702 w 1057702"/>
              <a:gd name="connsiteY1" fmla="*/ 1760562 h 2674962"/>
              <a:gd name="connsiteX2" fmla="*/ 1057702 w 1057702"/>
              <a:gd name="connsiteY2" fmla="*/ 2674962 h 2674962"/>
              <a:gd name="connsiteX3" fmla="*/ 143302 w 1057702"/>
              <a:gd name="connsiteY3" fmla="*/ 2674962 h 2674962"/>
              <a:gd name="connsiteX4" fmla="*/ 0 w 1057702"/>
              <a:gd name="connsiteY4" fmla="*/ 0 h 2674962"/>
              <a:gd name="connsiteX0" fmla="*/ 0 w 3452884"/>
              <a:gd name="connsiteY0" fmla="*/ 0 h 2674962"/>
              <a:gd name="connsiteX1" fmla="*/ 3452884 w 3452884"/>
              <a:gd name="connsiteY1" fmla="*/ 27296 h 2674962"/>
              <a:gd name="connsiteX2" fmla="*/ 1057702 w 3452884"/>
              <a:gd name="connsiteY2" fmla="*/ 2674962 h 2674962"/>
              <a:gd name="connsiteX3" fmla="*/ 143302 w 3452884"/>
              <a:gd name="connsiteY3" fmla="*/ 2674962 h 2674962"/>
              <a:gd name="connsiteX4" fmla="*/ 0 w 3452884"/>
              <a:gd name="connsiteY4" fmla="*/ 0 h 2674962"/>
              <a:gd name="connsiteX0" fmla="*/ 0 w 3459708"/>
              <a:gd name="connsiteY0" fmla="*/ 0 h 2647667"/>
              <a:gd name="connsiteX1" fmla="*/ 3459708 w 3459708"/>
              <a:gd name="connsiteY1" fmla="*/ 1 h 2647667"/>
              <a:gd name="connsiteX2" fmla="*/ 1064526 w 3459708"/>
              <a:gd name="connsiteY2" fmla="*/ 2647667 h 2647667"/>
              <a:gd name="connsiteX3" fmla="*/ 150126 w 3459708"/>
              <a:gd name="connsiteY3" fmla="*/ 2647667 h 2647667"/>
              <a:gd name="connsiteX4" fmla="*/ 0 w 3459708"/>
              <a:gd name="connsiteY4" fmla="*/ 0 h 2647667"/>
              <a:gd name="connsiteX0" fmla="*/ 0 w 3459708"/>
              <a:gd name="connsiteY0" fmla="*/ 0 h 3405118"/>
              <a:gd name="connsiteX1" fmla="*/ 3459708 w 3459708"/>
              <a:gd name="connsiteY1" fmla="*/ 1 h 3405118"/>
              <a:gd name="connsiteX2" fmla="*/ 1044054 w 3459708"/>
              <a:gd name="connsiteY2" fmla="*/ 3405118 h 3405118"/>
              <a:gd name="connsiteX3" fmla="*/ 150126 w 3459708"/>
              <a:gd name="connsiteY3" fmla="*/ 2647667 h 3405118"/>
              <a:gd name="connsiteX4" fmla="*/ 0 w 3459708"/>
              <a:gd name="connsiteY4" fmla="*/ 0 h 3405118"/>
              <a:gd name="connsiteX0" fmla="*/ 2408830 w 5868538"/>
              <a:gd name="connsiteY0" fmla="*/ 0 h 3405118"/>
              <a:gd name="connsiteX1" fmla="*/ 5868538 w 5868538"/>
              <a:gd name="connsiteY1" fmla="*/ 1 h 3405118"/>
              <a:gd name="connsiteX2" fmla="*/ 3452884 w 5868538"/>
              <a:gd name="connsiteY2" fmla="*/ 3405118 h 3405118"/>
              <a:gd name="connsiteX3" fmla="*/ 0 w 5868538"/>
              <a:gd name="connsiteY3" fmla="*/ 3398294 h 3405118"/>
              <a:gd name="connsiteX4" fmla="*/ 2408830 w 5868538"/>
              <a:gd name="connsiteY4" fmla="*/ 0 h 3405118"/>
              <a:gd name="connsiteX0" fmla="*/ 2398836 w 5858544"/>
              <a:gd name="connsiteY0" fmla="*/ 0 h 3405118"/>
              <a:gd name="connsiteX1" fmla="*/ 5858544 w 5858544"/>
              <a:gd name="connsiteY1" fmla="*/ 1 h 3405118"/>
              <a:gd name="connsiteX2" fmla="*/ 3442890 w 5858544"/>
              <a:gd name="connsiteY2" fmla="*/ 3405118 h 3405118"/>
              <a:gd name="connsiteX3" fmla="*/ 0 w 5858544"/>
              <a:gd name="connsiteY3" fmla="*/ 3398294 h 3405118"/>
              <a:gd name="connsiteX4" fmla="*/ 2398836 w 5858544"/>
              <a:gd name="connsiteY4" fmla="*/ 0 h 3405118"/>
              <a:gd name="connsiteX0" fmla="*/ 2404446 w 5858544"/>
              <a:gd name="connsiteY0" fmla="*/ 5609 h 3405117"/>
              <a:gd name="connsiteX1" fmla="*/ 5858544 w 5858544"/>
              <a:gd name="connsiteY1" fmla="*/ 0 h 3405117"/>
              <a:gd name="connsiteX2" fmla="*/ 3442890 w 5858544"/>
              <a:gd name="connsiteY2" fmla="*/ 3405117 h 3405117"/>
              <a:gd name="connsiteX3" fmla="*/ 0 w 5858544"/>
              <a:gd name="connsiteY3" fmla="*/ 3398293 h 3405117"/>
              <a:gd name="connsiteX4" fmla="*/ 2404446 w 5858544"/>
              <a:gd name="connsiteY4" fmla="*/ 5609 h 3405117"/>
              <a:gd name="connsiteX0" fmla="*/ 2404446 w 5858544"/>
              <a:gd name="connsiteY0" fmla="*/ 5609 h 3399507"/>
              <a:gd name="connsiteX1" fmla="*/ 5858544 w 5858544"/>
              <a:gd name="connsiteY1" fmla="*/ 0 h 3399507"/>
              <a:gd name="connsiteX2" fmla="*/ 3442890 w 5858544"/>
              <a:gd name="connsiteY2" fmla="*/ 3399507 h 3399507"/>
              <a:gd name="connsiteX3" fmla="*/ 0 w 5858544"/>
              <a:gd name="connsiteY3" fmla="*/ 3398293 h 3399507"/>
              <a:gd name="connsiteX4" fmla="*/ 2404446 w 5858544"/>
              <a:gd name="connsiteY4" fmla="*/ 5609 h 3399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8544" h="3399507">
                <a:moveTo>
                  <a:pt x="2404446" y="5609"/>
                </a:moveTo>
                <a:lnTo>
                  <a:pt x="5858544" y="0"/>
                </a:lnTo>
                <a:lnTo>
                  <a:pt x="3442890" y="3399507"/>
                </a:lnTo>
                <a:lnTo>
                  <a:pt x="0" y="3398293"/>
                </a:lnTo>
                <a:lnTo>
                  <a:pt x="2404446" y="5609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8" name="Рисунок 10">
            <a:extLst>
              <a:ext uri="{FF2B5EF4-FFF2-40B4-BE49-F238E27FC236}">
                <a16:creationId xmlns:a16="http://schemas.microsoft.com/office/drawing/2014/main" id="{546E9CF3-805D-7AEC-0A00-BBEE482791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930" y="0"/>
            <a:ext cx="3374078" cy="3415067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664208"/>
              <a:gd name="connsiteY0" fmla="*/ 0 h 2478024"/>
              <a:gd name="connsiteX1" fmla="*/ 1664208 w 1664208"/>
              <a:gd name="connsiteY1" fmla="*/ 1563624 h 2478024"/>
              <a:gd name="connsiteX2" fmla="*/ 1664208 w 1664208"/>
              <a:gd name="connsiteY2" fmla="*/ 2478024 h 2478024"/>
              <a:gd name="connsiteX3" fmla="*/ 749808 w 1664208"/>
              <a:gd name="connsiteY3" fmla="*/ 2478024 h 2478024"/>
              <a:gd name="connsiteX4" fmla="*/ 0 w 1664208"/>
              <a:gd name="connsiteY4" fmla="*/ 0 h 2478024"/>
              <a:gd name="connsiteX0" fmla="*/ 9144 w 1673352"/>
              <a:gd name="connsiteY0" fmla="*/ 0 h 3429000"/>
              <a:gd name="connsiteX1" fmla="*/ 1673352 w 1673352"/>
              <a:gd name="connsiteY1" fmla="*/ 1563624 h 3429000"/>
              <a:gd name="connsiteX2" fmla="*/ 1673352 w 1673352"/>
              <a:gd name="connsiteY2" fmla="*/ 2478024 h 3429000"/>
              <a:gd name="connsiteX3" fmla="*/ 0 w 1673352"/>
              <a:gd name="connsiteY3" fmla="*/ 3429000 h 3429000"/>
              <a:gd name="connsiteX4" fmla="*/ 9144 w 1673352"/>
              <a:gd name="connsiteY4" fmla="*/ 0 h 3429000"/>
              <a:gd name="connsiteX0" fmla="*/ 9144 w 1673352"/>
              <a:gd name="connsiteY0" fmla="*/ 0 h 3429000"/>
              <a:gd name="connsiteX1" fmla="*/ 1673352 w 1673352"/>
              <a:gd name="connsiteY1" fmla="*/ 1563624 h 3429000"/>
              <a:gd name="connsiteX2" fmla="*/ 981977 w 1673352"/>
              <a:gd name="connsiteY2" fmla="*/ 3425877 h 3429000"/>
              <a:gd name="connsiteX3" fmla="*/ 0 w 1673352"/>
              <a:gd name="connsiteY3" fmla="*/ 3429000 h 3429000"/>
              <a:gd name="connsiteX4" fmla="*/ 9144 w 1673352"/>
              <a:gd name="connsiteY4" fmla="*/ 0 h 3429000"/>
              <a:gd name="connsiteX0" fmla="*/ 9144 w 3379489"/>
              <a:gd name="connsiteY0" fmla="*/ 0 h 3429000"/>
              <a:gd name="connsiteX1" fmla="*/ 3379489 w 3379489"/>
              <a:gd name="connsiteY1" fmla="*/ 24755 h 3429000"/>
              <a:gd name="connsiteX2" fmla="*/ 981977 w 3379489"/>
              <a:gd name="connsiteY2" fmla="*/ 3425877 h 3429000"/>
              <a:gd name="connsiteX3" fmla="*/ 0 w 3379489"/>
              <a:gd name="connsiteY3" fmla="*/ 3429000 h 3429000"/>
              <a:gd name="connsiteX4" fmla="*/ 9144 w 3379489"/>
              <a:gd name="connsiteY4" fmla="*/ 0 h 3429000"/>
              <a:gd name="connsiteX0" fmla="*/ 9144 w 3379489"/>
              <a:gd name="connsiteY0" fmla="*/ 8699 h 3404245"/>
              <a:gd name="connsiteX1" fmla="*/ 3379489 w 3379489"/>
              <a:gd name="connsiteY1" fmla="*/ 0 h 3404245"/>
              <a:gd name="connsiteX2" fmla="*/ 981977 w 3379489"/>
              <a:gd name="connsiteY2" fmla="*/ 3401122 h 3404245"/>
              <a:gd name="connsiteX3" fmla="*/ 0 w 3379489"/>
              <a:gd name="connsiteY3" fmla="*/ 3404245 h 3404245"/>
              <a:gd name="connsiteX4" fmla="*/ 9144 w 3379489"/>
              <a:gd name="connsiteY4" fmla="*/ 8699 h 3404245"/>
              <a:gd name="connsiteX0" fmla="*/ 3733 w 3374078"/>
              <a:gd name="connsiteY0" fmla="*/ 8699 h 3415067"/>
              <a:gd name="connsiteX1" fmla="*/ 3374078 w 3374078"/>
              <a:gd name="connsiteY1" fmla="*/ 0 h 3415067"/>
              <a:gd name="connsiteX2" fmla="*/ 976566 w 3374078"/>
              <a:gd name="connsiteY2" fmla="*/ 3401122 h 3415067"/>
              <a:gd name="connsiteX3" fmla="*/ 0 w 3374078"/>
              <a:gd name="connsiteY3" fmla="*/ 3415067 h 3415067"/>
              <a:gd name="connsiteX4" fmla="*/ 3733 w 3374078"/>
              <a:gd name="connsiteY4" fmla="*/ 8699 h 3415067"/>
              <a:gd name="connsiteX0" fmla="*/ 9143 w 3374078"/>
              <a:gd name="connsiteY0" fmla="*/ 14110 h 3415067"/>
              <a:gd name="connsiteX1" fmla="*/ 3374078 w 3374078"/>
              <a:gd name="connsiteY1" fmla="*/ 0 h 3415067"/>
              <a:gd name="connsiteX2" fmla="*/ 976566 w 3374078"/>
              <a:gd name="connsiteY2" fmla="*/ 3401122 h 3415067"/>
              <a:gd name="connsiteX3" fmla="*/ 0 w 3374078"/>
              <a:gd name="connsiteY3" fmla="*/ 3415067 h 3415067"/>
              <a:gd name="connsiteX4" fmla="*/ 9143 w 3374078"/>
              <a:gd name="connsiteY4" fmla="*/ 14110 h 3415067"/>
              <a:gd name="connsiteX0" fmla="*/ 9143 w 3374078"/>
              <a:gd name="connsiteY0" fmla="*/ 3289 h 3415067"/>
              <a:gd name="connsiteX1" fmla="*/ 3374078 w 3374078"/>
              <a:gd name="connsiteY1" fmla="*/ 0 h 3415067"/>
              <a:gd name="connsiteX2" fmla="*/ 976566 w 3374078"/>
              <a:gd name="connsiteY2" fmla="*/ 3401122 h 3415067"/>
              <a:gd name="connsiteX3" fmla="*/ 0 w 3374078"/>
              <a:gd name="connsiteY3" fmla="*/ 3415067 h 3415067"/>
              <a:gd name="connsiteX4" fmla="*/ 9143 w 3374078"/>
              <a:gd name="connsiteY4" fmla="*/ 3289 h 341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4078" h="3415067">
                <a:moveTo>
                  <a:pt x="9143" y="3289"/>
                </a:moveTo>
                <a:lnTo>
                  <a:pt x="3374078" y="0"/>
                </a:lnTo>
                <a:lnTo>
                  <a:pt x="976566" y="3401122"/>
                </a:lnTo>
                <a:lnTo>
                  <a:pt x="0" y="3415067"/>
                </a:lnTo>
                <a:cubicBezTo>
                  <a:pt x="1244" y="2279611"/>
                  <a:pt x="7899" y="1138745"/>
                  <a:pt x="9143" y="3289"/>
                </a:cubicBez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9" name="Рисунок 12">
            <a:extLst>
              <a:ext uri="{FF2B5EF4-FFF2-40B4-BE49-F238E27FC236}">
                <a16:creationId xmlns:a16="http://schemas.microsoft.com/office/drawing/2014/main" id="{5738DF5B-E54A-9446-883A-031231B42B7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692" y="3507369"/>
            <a:ext cx="892757" cy="1252104"/>
          </a:xfrm>
          <a:custGeom>
            <a:avLst/>
            <a:gdLst>
              <a:gd name="connsiteX0" fmla="*/ 0 w 914400"/>
              <a:gd name="connsiteY0" fmla="*/ 914400 h 914400"/>
              <a:gd name="connsiteX1" fmla="*/ 4572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0" fmla="*/ 135082 w 1049482"/>
              <a:gd name="connsiteY0" fmla="*/ 1366404 h 1366404"/>
              <a:gd name="connsiteX1" fmla="*/ 0 w 1049482"/>
              <a:gd name="connsiteY1" fmla="*/ 0 h 1366404"/>
              <a:gd name="connsiteX2" fmla="*/ 1049482 w 1049482"/>
              <a:gd name="connsiteY2" fmla="*/ 1366404 h 1366404"/>
              <a:gd name="connsiteX3" fmla="*/ 135082 w 1049482"/>
              <a:gd name="connsiteY3" fmla="*/ 1366404 h 1366404"/>
              <a:gd name="connsiteX0" fmla="*/ 0 w 1049482"/>
              <a:gd name="connsiteY0" fmla="*/ 1246908 h 1366404"/>
              <a:gd name="connsiteX1" fmla="*/ 0 w 1049482"/>
              <a:gd name="connsiteY1" fmla="*/ 0 h 1366404"/>
              <a:gd name="connsiteX2" fmla="*/ 1049482 w 1049482"/>
              <a:gd name="connsiteY2" fmla="*/ 1366404 h 1366404"/>
              <a:gd name="connsiteX3" fmla="*/ 0 w 1049482"/>
              <a:gd name="connsiteY3" fmla="*/ 1246908 h 1366404"/>
              <a:gd name="connsiteX0" fmla="*/ 0 w 888423"/>
              <a:gd name="connsiteY0" fmla="*/ 1252104 h 1252104"/>
              <a:gd name="connsiteX1" fmla="*/ 0 w 888423"/>
              <a:gd name="connsiteY1" fmla="*/ 5196 h 1252104"/>
              <a:gd name="connsiteX2" fmla="*/ 888423 w 888423"/>
              <a:gd name="connsiteY2" fmla="*/ 0 h 1252104"/>
              <a:gd name="connsiteX3" fmla="*/ 0 w 888423"/>
              <a:gd name="connsiteY3" fmla="*/ 1252104 h 1252104"/>
              <a:gd name="connsiteX0" fmla="*/ 4334 w 892757"/>
              <a:gd name="connsiteY0" fmla="*/ 1252104 h 1252104"/>
              <a:gd name="connsiteX1" fmla="*/ 0 w 892757"/>
              <a:gd name="connsiteY1" fmla="*/ 5196 h 1252104"/>
              <a:gd name="connsiteX2" fmla="*/ 892757 w 892757"/>
              <a:gd name="connsiteY2" fmla="*/ 0 h 1252104"/>
              <a:gd name="connsiteX3" fmla="*/ 4334 w 892757"/>
              <a:gd name="connsiteY3" fmla="*/ 1252104 h 125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2757" h="1252104">
                <a:moveTo>
                  <a:pt x="4334" y="1252104"/>
                </a:moveTo>
                <a:cubicBezTo>
                  <a:pt x="2889" y="836468"/>
                  <a:pt x="1445" y="420832"/>
                  <a:pt x="0" y="5196"/>
                </a:cubicBezTo>
                <a:lnTo>
                  <a:pt x="892757" y="0"/>
                </a:lnTo>
                <a:lnTo>
                  <a:pt x="4334" y="1252104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11">
            <a:extLst>
              <a:ext uri="{FF2B5EF4-FFF2-40B4-BE49-F238E27FC236}">
                <a16:creationId xmlns:a16="http://schemas.microsoft.com/office/drawing/2014/main" id="{526117FB-842A-E7A8-D4E0-5CD34C6FE690}"/>
              </a:ext>
            </a:extLst>
          </p:cNvPr>
          <p:cNvSpPr/>
          <p:nvPr userDrawn="1"/>
        </p:nvSpPr>
        <p:spPr>
          <a:xfrm>
            <a:off x="3557639" y="-3998"/>
            <a:ext cx="8634362" cy="686793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2136582"/>
              <a:gd name="connsiteY0" fmla="*/ 9919854 h 10834254"/>
              <a:gd name="connsiteX1" fmla="*/ 12136582 w 12136582"/>
              <a:gd name="connsiteY1" fmla="*/ 0 h 10834254"/>
              <a:gd name="connsiteX2" fmla="*/ 914400 w 12136582"/>
              <a:gd name="connsiteY2" fmla="*/ 10834254 h 10834254"/>
              <a:gd name="connsiteX3" fmla="*/ 0 w 12136582"/>
              <a:gd name="connsiteY3" fmla="*/ 10834254 h 10834254"/>
              <a:gd name="connsiteX4" fmla="*/ 0 w 12136582"/>
              <a:gd name="connsiteY4" fmla="*/ 9919854 h 10834254"/>
              <a:gd name="connsiteX0" fmla="*/ 0 w 12136582"/>
              <a:gd name="connsiteY0" fmla="*/ 9919854 h 11360727"/>
              <a:gd name="connsiteX1" fmla="*/ 12136582 w 12136582"/>
              <a:gd name="connsiteY1" fmla="*/ 0 h 11360727"/>
              <a:gd name="connsiteX2" fmla="*/ 12108873 w 12136582"/>
              <a:gd name="connsiteY2" fmla="*/ 11360727 h 11360727"/>
              <a:gd name="connsiteX3" fmla="*/ 0 w 12136582"/>
              <a:gd name="connsiteY3" fmla="*/ 10834254 h 11360727"/>
              <a:gd name="connsiteX4" fmla="*/ 0 w 12136582"/>
              <a:gd name="connsiteY4" fmla="*/ 9919854 h 11360727"/>
              <a:gd name="connsiteX0" fmla="*/ 2078182 w 14214764"/>
              <a:gd name="connsiteY0" fmla="*/ 9919854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2078182 w 14214764"/>
              <a:gd name="connsiteY4" fmla="*/ 9919854 h 11360727"/>
              <a:gd name="connsiteX0" fmla="*/ 7841673 w 14214764"/>
              <a:gd name="connsiteY0" fmla="*/ 83126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841673 w 14214764"/>
              <a:gd name="connsiteY4" fmla="*/ 83126 h 11360727"/>
              <a:gd name="connsiteX0" fmla="*/ 7793547 w 14214764"/>
              <a:gd name="connsiteY0" fmla="*/ 10937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793547 w 14214764"/>
              <a:gd name="connsiteY4" fmla="*/ 10937 h 11360727"/>
              <a:gd name="connsiteX0" fmla="*/ 7817610 w 14238827"/>
              <a:gd name="connsiteY0" fmla="*/ 10937 h 11360727"/>
              <a:gd name="connsiteX1" fmla="*/ 14238827 w 14238827"/>
              <a:gd name="connsiteY1" fmla="*/ 0 h 11360727"/>
              <a:gd name="connsiteX2" fmla="*/ 14211118 w 14238827"/>
              <a:gd name="connsiteY2" fmla="*/ 11360727 h 11360727"/>
              <a:gd name="connsiteX3" fmla="*/ 0 w 14238827"/>
              <a:gd name="connsiteY3" fmla="*/ 11308955 h 11360727"/>
              <a:gd name="connsiteX4" fmla="*/ 7817610 w 14238827"/>
              <a:gd name="connsiteY4" fmla="*/ 10937 h 11360727"/>
              <a:gd name="connsiteX0" fmla="*/ 7817610 w 14238827"/>
              <a:gd name="connsiteY0" fmla="*/ 10937 h 11336664"/>
              <a:gd name="connsiteX1" fmla="*/ 14238827 w 14238827"/>
              <a:gd name="connsiteY1" fmla="*/ 0 h 11336664"/>
              <a:gd name="connsiteX2" fmla="*/ 14211118 w 14238827"/>
              <a:gd name="connsiteY2" fmla="*/ 11336664 h 11336664"/>
              <a:gd name="connsiteX3" fmla="*/ 0 w 14238827"/>
              <a:gd name="connsiteY3" fmla="*/ 11308955 h 11336664"/>
              <a:gd name="connsiteX4" fmla="*/ 7817610 w 14238827"/>
              <a:gd name="connsiteY4" fmla="*/ 10937 h 11336664"/>
              <a:gd name="connsiteX0" fmla="*/ 7817610 w 14211505"/>
              <a:gd name="connsiteY0" fmla="*/ 0 h 11325727"/>
              <a:gd name="connsiteX1" fmla="*/ 14070385 w 14211505"/>
              <a:gd name="connsiteY1" fmla="*/ 205631 h 11325727"/>
              <a:gd name="connsiteX2" fmla="*/ 14211118 w 14211505"/>
              <a:gd name="connsiteY2" fmla="*/ 11325727 h 11325727"/>
              <a:gd name="connsiteX3" fmla="*/ 0 w 14211505"/>
              <a:gd name="connsiteY3" fmla="*/ 11298018 h 11325727"/>
              <a:gd name="connsiteX4" fmla="*/ 7817610 w 14211505"/>
              <a:gd name="connsiteY4" fmla="*/ 0 h 11325727"/>
              <a:gd name="connsiteX0" fmla="*/ 7817610 w 14238827"/>
              <a:gd name="connsiteY0" fmla="*/ 0 h 11325727"/>
              <a:gd name="connsiteX1" fmla="*/ 14238827 w 14238827"/>
              <a:gd name="connsiteY1" fmla="*/ 13126 h 11325727"/>
              <a:gd name="connsiteX2" fmla="*/ 14211118 w 14238827"/>
              <a:gd name="connsiteY2" fmla="*/ 11325727 h 11325727"/>
              <a:gd name="connsiteX3" fmla="*/ 0 w 14238827"/>
              <a:gd name="connsiteY3" fmla="*/ 11298018 h 11325727"/>
              <a:gd name="connsiteX4" fmla="*/ 7817610 w 14238827"/>
              <a:gd name="connsiteY4" fmla="*/ 0 h 1132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8827" h="11325727">
                <a:moveTo>
                  <a:pt x="7817610" y="0"/>
                </a:moveTo>
                <a:lnTo>
                  <a:pt x="14238827" y="13126"/>
                </a:lnTo>
                <a:cubicBezTo>
                  <a:pt x="14229591" y="3800035"/>
                  <a:pt x="14220354" y="7538818"/>
                  <a:pt x="14211118" y="11325727"/>
                </a:cubicBezTo>
                <a:lnTo>
                  <a:pt x="0" y="11298018"/>
                </a:lnTo>
                <a:lnTo>
                  <a:pt x="781761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61709A39-CBDD-BA38-96EA-007892A6B4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5758" y="3580327"/>
            <a:ext cx="5201253" cy="1885162"/>
          </a:xfrm>
        </p:spPr>
        <p:txBody>
          <a:bodyPr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2629699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одежда, человек, Человеческое лицо, небо&#10;&#10;Автоматически созданное описание">
            <a:extLst>
              <a:ext uri="{FF2B5EF4-FFF2-40B4-BE49-F238E27FC236}">
                <a16:creationId xmlns:a16="http://schemas.microsoft.com/office/drawing/2014/main" id="{19134C1B-044B-EF5B-D2F2-032C4CC27E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 userDrawn="1"/>
        </p:nvSpPr>
        <p:spPr>
          <a:xfrm rot="10800000">
            <a:off x="4630536" y="2341767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1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4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4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5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дицинское оборудование, человек, очки, здравоохранение&#10;&#10;Автоматически созданное описание">
            <a:extLst>
              <a:ext uri="{FF2B5EF4-FFF2-40B4-BE49-F238E27FC236}">
                <a16:creationId xmlns:a16="http://schemas.microsoft.com/office/drawing/2014/main" id="{3B3F6266-138F-8098-6412-EE3338F217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2" y="1"/>
            <a:ext cx="12191999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 userDrawn="1"/>
        </p:nvSpPr>
        <p:spPr>
          <a:xfrm rot="10800000">
            <a:off x="4630536" y="2341767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1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4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4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6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человек, одежда, Человеческое лиц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2D1F7650-5CE1-FD81-A8A3-806B06516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4" y="0"/>
            <a:ext cx="12191999" cy="696035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 userDrawn="1"/>
        </p:nvSpPr>
        <p:spPr>
          <a:xfrm>
            <a:off x="0" y="0"/>
            <a:ext cx="12192000" cy="6960358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 userDrawn="1"/>
        </p:nvSpPr>
        <p:spPr>
          <a:xfrm rot="10800000">
            <a:off x="4630536" y="2341767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1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4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4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5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одежда, человек, Человеческое лиц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C3609D79-8641-AC41-FCE9-8BEE07B866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 userDrawn="1"/>
        </p:nvSpPr>
        <p:spPr>
          <a:xfrm rot="10800000">
            <a:off x="4630536" y="2341767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1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4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4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1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на открытом воздухе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89114AC-9D0D-473C-5277-4253C14A4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0"/>
            <a:ext cx="12192001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 userDrawn="1"/>
        </p:nvSpPr>
        <p:spPr>
          <a:xfrm rot="10800000">
            <a:off x="4630536" y="2341767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1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4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4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5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одежда, человек, Человеческое лиц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89D69583-AB7A-2298-8BF8-788D81F5E5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12191999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 userDrawn="1"/>
        </p:nvSpPr>
        <p:spPr>
          <a:xfrm rot="10800000">
            <a:off x="4630536" y="2341767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1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4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4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3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одежда, небо, человек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9E628B1E-CFF3-E9B0-E985-FF1E0761C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 userDrawn="1"/>
        </p:nvSpPr>
        <p:spPr>
          <a:xfrm rot="10800000">
            <a:off x="4630536" y="2341767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1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4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4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0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человек, одежда, коробк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EBEAEF85-A747-31A0-89FB-052A7FE7BC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-1"/>
            <a:ext cx="12191999" cy="685800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 userDrawn="1"/>
        </p:nvSpPr>
        <p:spPr>
          <a:xfrm rot="10800000">
            <a:off x="4630536" y="2341767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1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4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4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E8FCCB-D1C9-31E9-856E-AA1DCF9EF5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12191999" cy="685799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 userDrawn="1"/>
        </p:nvSpPr>
        <p:spPr>
          <a:xfrm rot="10800000">
            <a:off x="4630536" y="2341767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1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4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4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3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3C659C71-0BF3-3C6C-052F-9D2771326D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" y="0"/>
            <a:ext cx="1217274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11">
            <a:extLst>
              <a:ext uri="{FF2B5EF4-FFF2-40B4-BE49-F238E27FC236}">
                <a16:creationId xmlns:a16="http://schemas.microsoft.com/office/drawing/2014/main" id="{FE290F99-75E4-AA82-500A-1C60FC9F3BC9}"/>
              </a:ext>
            </a:extLst>
          </p:cNvPr>
          <p:cNvSpPr/>
          <p:nvPr userDrawn="1"/>
        </p:nvSpPr>
        <p:spPr>
          <a:xfrm>
            <a:off x="3557965" y="-3851"/>
            <a:ext cx="8634035" cy="6867627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2136582"/>
              <a:gd name="connsiteY0" fmla="*/ 9919854 h 10834254"/>
              <a:gd name="connsiteX1" fmla="*/ 12136582 w 12136582"/>
              <a:gd name="connsiteY1" fmla="*/ 0 h 10834254"/>
              <a:gd name="connsiteX2" fmla="*/ 914400 w 12136582"/>
              <a:gd name="connsiteY2" fmla="*/ 10834254 h 10834254"/>
              <a:gd name="connsiteX3" fmla="*/ 0 w 12136582"/>
              <a:gd name="connsiteY3" fmla="*/ 10834254 h 10834254"/>
              <a:gd name="connsiteX4" fmla="*/ 0 w 12136582"/>
              <a:gd name="connsiteY4" fmla="*/ 9919854 h 10834254"/>
              <a:gd name="connsiteX0" fmla="*/ 0 w 12136582"/>
              <a:gd name="connsiteY0" fmla="*/ 9919854 h 11360727"/>
              <a:gd name="connsiteX1" fmla="*/ 12136582 w 12136582"/>
              <a:gd name="connsiteY1" fmla="*/ 0 h 11360727"/>
              <a:gd name="connsiteX2" fmla="*/ 12108873 w 12136582"/>
              <a:gd name="connsiteY2" fmla="*/ 11360727 h 11360727"/>
              <a:gd name="connsiteX3" fmla="*/ 0 w 12136582"/>
              <a:gd name="connsiteY3" fmla="*/ 10834254 h 11360727"/>
              <a:gd name="connsiteX4" fmla="*/ 0 w 12136582"/>
              <a:gd name="connsiteY4" fmla="*/ 9919854 h 11360727"/>
              <a:gd name="connsiteX0" fmla="*/ 2078182 w 14214764"/>
              <a:gd name="connsiteY0" fmla="*/ 9919854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2078182 w 14214764"/>
              <a:gd name="connsiteY4" fmla="*/ 9919854 h 11360727"/>
              <a:gd name="connsiteX0" fmla="*/ 7841673 w 14214764"/>
              <a:gd name="connsiteY0" fmla="*/ 83126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841673 w 14214764"/>
              <a:gd name="connsiteY4" fmla="*/ 83126 h 11360727"/>
              <a:gd name="connsiteX0" fmla="*/ 7793547 w 14214764"/>
              <a:gd name="connsiteY0" fmla="*/ 10937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793547 w 14214764"/>
              <a:gd name="connsiteY4" fmla="*/ 10937 h 11360727"/>
              <a:gd name="connsiteX0" fmla="*/ 7817610 w 14238827"/>
              <a:gd name="connsiteY0" fmla="*/ 10937 h 11360727"/>
              <a:gd name="connsiteX1" fmla="*/ 14238827 w 14238827"/>
              <a:gd name="connsiteY1" fmla="*/ 0 h 11360727"/>
              <a:gd name="connsiteX2" fmla="*/ 14211118 w 14238827"/>
              <a:gd name="connsiteY2" fmla="*/ 11360727 h 11360727"/>
              <a:gd name="connsiteX3" fmla="*/ 0 w 14238827"/>
              <a:gd name="connsiteY3" fmla="*/ 11308955 h 11360727"/>
              <a:gd name="connsiteX4" fmla="*/ 7817610 w 14238827"/>
              <a:gd name="connsiteY4" fmla="*/ 10937 h 11360727"/>
              <a:gd name="connsiteX0" fmla="*/ 7817610 w 14238827"/>
              <a:gd name="connsiteY0" fmla="*/ 10937 h 11336664"/>
              <a:gd name="connsiteX1" fmla="*/ 14238827 w 14238827"/>
              <a:gd name="connsiteY1" fmla="*/ 0 h 11336664"/>
              <a:gd name="connsiteX2" fmla="*/ 14211118 w 14238827"/>
              <a:gd name="connsiteY2" fmla="*/ 11336664 h 11336664"/>
              <a:gd name="connsiteX3" fmla="*/ 0 w 14238827"/>
              <a:gd name="connsiteY3" fmla="*/ 11308955 h 11336664"/>
              <a:gd name="connsiteX4" fmla="*/ 7817610 w 14238827"/>
              <a:gd name="connsiteY4" fmla="*/ 10937 h 11336664"/>
              <a:gd name="connsiteX0" fmla="*/ 7817610 w 14211505"/>
              <a:gd name="connsiteY0" fmla="*/ 0 h 11325727"/>
              <a:gd name="connsiteX1" fmla="*/ 14070385 w 14211505"/>
              <a:gd name="connsiteY1" fmla="*/ 205631 h 11325727"/>
              <a:gd name="connsiteX2" fmla="*/ 14211118 w 14211505"/>
              <a:gd name="connsiteY2" fmla="*/ 11325727 h 11325727"/>
              <a:gd name="connsiteX3" fmla="*/ 0 w 14211505"/>
              <a:gd name="connsiteY3" fmla="*/ 11298018 h 11325727"/>
              <a:gd name="connsiteX4" fmla="*/ 7817610 w 14211505"/>
              <a:gd name="connsiteY4" fmla="*/ 0 h 11325727"/>
              <a:gd name="connsiteX0" fmla="*/ 7817610 w 14238827"/>
              <a:gd name="connsiteY0" fmla="*/ 0 h 11325727"/>
              <a:gd name="connsiteX1" fmla="*/ 14238827 w 14238827"/>
              <a:gd name="connsiteY1" fmla="*/ 13126 h 11325727"/>
              <a:gd name="connsiteX2" fmla="*/ 14211118 w 14238827"/>
              <a:gd name="connsiteY2" fmla="*/ 11325727 h 11325727"/>
              <a:gd name="connsiteX3" fmla="*/ 0 w 14238827"/>
              <a:gd name="connsiteY3" fmla="*/ 11298018 h 11325727"/>
              <a:gd name="connsiteX4" fmla="*/ 7817610 w 14238827"/>
              <a:gd name="connsiteY4" fmla="*/ 0 h 1132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8827" h="11325727">
                <a:moveTo>
                  <a:pt x="7817610" y="0"/>
                </a:moveTo>
                <a:lnTo>
                  <a:pt x="14238827" y="13126"/>
                </a:lnTo>
                <a:cubicBezTo>
                  <a:pt x="14229591" y="3800035"/>
                  <a:pt x="14220354" y="7538818"/>
                  <a:pt x="14211118" y="11325727"/>
                </a:cubicBezTo>
                <a:lnTo>
                  <a:pt x="0" y="11298018"/>
                </a:lnTo>
                <a:lnTo>
                  <a:pt x="7817610" y="0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F75EC0B6-4CEB-D24A-494B-E8C9C8D691B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557" y="1709687"/>
            <a:ext cx="3725467" cy="153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Текст 1"/>
          <p:cNvSpPr>
            <a:spLocks noGrp="1"/>
          </p:cNvSpPr>
          <p:nvPr>
            <p:ph type="body" sz="quarter" idx="11"/>
          </p:nvPr>
        </p:nvSpPr>
        <p:spPr>
          <a:xfrm>
            <a:off x="278211" y="2998695"/>
            <a:ext cx="5445741" cy="12374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2"/>
          </p:nvPr>
        </p:nvSpPr>
        <p:spPr>
          <a:xfrm>
            <a:off x="6250041" y="1370984"/>
            <a:ext cx="3662280" cy="211765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27749"/>
              <a:gd name="connsiteY0" fmla="*/ 0 h 967795"/>
              <a:gd name="connsiteX1" fmla="*/ 927749 w 927749"/>
              <a:gd name="connsiteY1" fmla="*/ 53395 h 967795"/>
              <a:gd name="connsiteX2" fmla="*/ 927749 w 927749"/>
              <a:gd name="connsiteY2" fmla="*/ 967795 h 967795"/>
              <a:gd name="connsiteX3" fmla="*/ 13349 w 927749"/>
              <a:gd name="connsiteY3" fmla="*/ 967795 h 967795"/>
              <a:gd name="connsiteX4" fmla="*/ 0 w 927749"/>
              <a:gd name="connsiteY4" fmla="*/ 0 h 967795"/>
              <a:gd name="connsiteX0" fmla="*/ 0 w 2149174"/>
              <a:gd name="connsiteY0" fmla="*/ 0 h 967795"/>
              <a:gd name="connsiteX1" fmla="*/ 2149174 w 2149174"/>
              <a:gd name="connsiteY1" fmla="*/ 0 h 967795"/>
              <a:gd name="connsiteX2" fmla="*/ 927749 w 2149174"/>
              <a:gd name="connsiteY2" fmla="*/ 967795 h 967795"/>
              <a:gd name="connsiteX3" fmla="*/ 13349 w 2149174"/>
              <a:gd name="connsiteY3" fmla="*/ 967795 h 967795"/>
              <a:gd name="connsiteX4" fmla="*/ 0 w 2149174"/>
              <a:gd name="connsiteY4" fmla="*/ 0 h 967795"/>
              <a:gd name="connsiteX0" fmla="*/ 0 w 2149174"/>
              <a:gd name="connsiteY0" fmla="*/ 0 h 2142499"/>
              <a:gd name="connsiteX1" fmla="*/ 2149174 w 2149174"/>
              <a:gd name="connsiteY1" fmla="*/ 0 h 2142499"/>
              <a:gd name="connsiteX2" fmla="*/ 620724 w 2149174"/>
              <a:gd name="connsiteY2" fmla="*/ 2142499 h 2142499"/>
              <a:gd name="connsiteX3" fmla="*/ 13349 w 2149174"/>
              <a:gd name="connsiteY3" fmla="*/ 967795 h 2142499"/>
              <a:gd name="connsiteX4" fmla="*/ 0 w 2149174"/>
              <a:gd name="connsiteY4" fmla="*/ 0 h 2142499"/>
              <a:gd name="connsiteX0" fmla="*/ 1468380 w 3617554"/>
              <a:gd name="connsiteY0" fmla="*/ 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68380 w 3617554"/>
              <a:gd name="connsiteY4" fmla="*/ 0 h 2142499"/>
              <a:gd name="connsiteX0" fmla="*/ 1443532 w 3617554"/>
              <a:gd name="connsiteY0" fmla="*/ 497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43532 w 3617554"/>
              <a:gd name="connsiteY4" fmla="*/ 4970 h 2142499"/>
              <a:gd name="connsiteX0" fmla="*/ 1488258 w 3662280"/>
              <a:gd name="connsiteY0" fmla="*/ 4970 h 2142499"/>
              <a:gd name="connsiteX1" fmla="*/ 3662280 w 3662280"/>
              <a:gd name="connsiteY1" fmla="*/ 0 h 2142499"/>
              <a:gd name="connsiteX2" fmla="*/ 2133830 w 3662280"/>
              <a:gd name="connsiteY2" fmla="*/ 2142499 h 2142499"/>
              <a:gd name="connsiteX3" fmla="*/ 0 w 3662280"/>
              <a:gd name="connsiteY3" fmla="*/ 2114097 h 2142499"/>
              <a:gd name="connsiteX4" fmla="*/ 1488258 w 3662280"/>
              <a:gd name="connsiteY4" fmla="*/ 4970 h 2142499"/>
              <a:gd name="connsiteX0" fmla="*/ 1488258 w 3662280"/>
              <a:gd name="connsiteY0" fmla="*/ 4970 h 2117651"/>
              <a:gd name="connsiteX1" fmla="*/ 3662280 w 3662280"/>
              <a:gd name="connsiteY1" fmla="*/ 0 h 2117651"/>
              <a:gd name="connsiteX2" fmla="*/ 2148739 w 3662280"/>
              <a:gd name="connsiteY2" fmla="*/ 2117651 h 2117651"/>
              <a:gd name="connsiteX3" fmla="*/ 0 w 3662280"/>
              <a:gd name="connsiteY3" fmla="*/ 2114097 h 2117651"/>
              <a:gd name="connsiteX4" fmla="*/ 1488258 w 3662280"/>
              <a:gd name="connsiteY4" fmla="*/ 4970 h 211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2280" h="2117651">
                <a:moveTo>
                  <a:pt x="1488258" y="4970"/>
                </a:moveTo>
                <a:lnTo>
                  <a:pt x="3662280" y="0"/>
                </a:lnTo>
                <a:lnTo>
                  <a:pt x="2148739" y="2117651"/>
                </a:lnTo>
                <a:lnTo>
                  <a:pt x="0" y="2114097"/>
                </a:lnTo>
                <a:lnTo>
                  <a:pt x="1488258" y="4970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10" name="Рисунок 8"/>
          <p:cNvSpPr>
            <a:spLocks noGrp="1"/>
          </p:cNvSpPr>
          <p:nvPr>
            <p:ph type="pic" sz="quarter" idx="13"/>
          </p:nvPr>
        </p:nvSpPr>
        <p:spPr>
          <a:xfrm>
            <a:off x="8464290" y="1370984"/>
            <a:ext cx="3662280" cy="211765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27749"/>
              <a:gd name="connsiteY0" fmla="*/ 0 h 967795"/>
              <a:gd name="connsiteX1" fmla="*/ 927749 w 927749"/>
              <a:gd name="connsiteY1" fmla="*/ 53395 h 967795"/>
              <a:gd name="connsiteX2" fmla="*/ 927749 w 927749"/>
              <a:gd name="connsiteY2" fmla="*/ 967795 h 967795"/>
              <a:gd name="connsiteX3" fmla="*/ 13349 w 927749"/>
              <a:gd name="connsiteY3" fmla="*/ 967795 h 967795"/>
              <a:gd name="connsiteX4" fmla="*/ 0 w 927749"/>
              <a:gd name="connsiteY4" fmla="*/ 0 h 967795"/>
              <a:gd name="connsiteX0" fmla="*/ 0 w 2149174"/>
              <a:gd name="connsiteY0" fmla="*/ 0 h 967795"/>
              <a:gd name="connsiteX1" fmla="*/ 2149174 w 2149174"/>
              <a:gd name="connsiteY1" fmla="*/ 0 h 967795"/>
              <a:gd name="connsiteX2" fmla="*/ 927749 w 2149174"/>
              <a:gd name="connsiteY2" fmla="*/ 967795 h 967795"/>
              <a:gd name="connsiteX3" fmla="*/ 13349 w 2149174"/>
              <a:gd name="connsiteY3" fmla="*/ 967795 h 967795"/>
              <a:gd name="connsiteX4" fmla="*/ 0 w 2149174"/>
              <a:gd name="connsiteY4" fmla="*/ 0 h 967795"/>
              <a:gd name="connsiteX0" fmla="*/ 0 w 2149174"/>
              <a:gd name="connsiteY0" fmla="*/ 0 h 2142499"/>
              <a:gd name="connsiteX1" fmla="*/ 2149174 w 2149174"/>
              <a:gd name="connsiteY1" fmla="*/ 0 h 2142499"/>
              <a:gd name="connsiteX2" fmla="*/ 620724 w 2149174"/>
              <a:gd name="connsiteY2" fmla="*/ 2142499 h 2142499"/>
              <a:gd name="connsiteX3" fmla="*/ 13349 w 2149174"/>
              <a:gd name="connsiteY3" fmla="*/ 967795 h 2142499"/>
              <a:gd name="connsiteX4" fmla="*/ 0 w 2149174"/>
              <a:gd name="connsiteY4" fmla="*/ 0 h 2142499"/>
              <a:gd name="connsiteX0" fmla="*/ 1468380 w 3617554"/>
              <a:gd name="connsiteY0" fmla="*/ 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68380 w 3617554"/>
              <a:gd name="connsiteY4" fmla="*/ 0 h 2142499"/>
              <a:gd name="connsiteX0" fmla="*/ 1443532 w 3617554"/>
              <a:gd name="connsiteY0" fmla="*/ 497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43532 w 3617554"/>
              <a:gd name="connsiteY4" fmla="*/ 4970 h 2142499"/>
              <a:gd name="connsiteX0" fmla="*/ 1488258 w 3662280"/>
              <a:gd name="connsiteY0" fmla="*/ 4970 h 2142499"/>
              <a:gd name="connsiteX1" fmla="*/ 3662280 w 3662280"/>
              <a:gd name="connsiteY1" fmla="*/ 0 h 2142499"/>
              <a:gd name="connsiteX2" fmla="*/ 2133830 w 3662280"/>
              <a:gd name="connsiteY2" fmla="*/ 2142499 h 2142499"/>
              <a:gd name="connsiteX3" fmla="*/ 0 w 3662280"/>
              <a:gd name="connsiteY3" fmla="*/ 2114097 h 2142499"/>
              <a:gd name="connsiteX4" fmla="*/ 1488258 w 3662280"/>
              <a:gd name="connsiteY4" fmla="*/ 4970 h 2142499"/>
              <a:gd name="connsiteX0" fmla="*/ 1488258 w 3662280"/>
              <a:gd name="connsiteY0" fmla="*/ 4970 h 2117651"/>
              <a:gd name="connsiteX1" fmla="*/ 3662280 w 3662280"/>
              <a:gd name="connsiteY1" fmla="*/ 0 h 2117651"/>
              <a:gd name="connsiteX2" fmla="*/ 2148739 w 3662280"/>
              <a:gd name="connsiteY2" fmla="*/ 2117651 h 2117651"/>
              <a:gd name="connsiteX3" fmla="*/ 0 w 3662280"/>
              <a:gd name="connsiteY3" fmla="*/ 2114097 h 2117651"/>
              <a:gd name="connsiteX4" fmla="*/ 1488258 w 3662280"/>
              <a:gd name="connsiteY4" fmla="*/ 4970 h 211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2280" h="2117651">
                <a:moveTo>
                  <a:pt x="1488258" y="4970"/>
                </a:moveTo>
                <a:lnTo>
                  <a:pt x="3662280" y="0"/>
                </a:lnTo>
                <a:lnTo>
                  <a:pt x="2148739" y="2117651"/>
                </a:lnTo>
                <a:lnTo>
                  <a:pt x="0" y="2114097"/>
                </a:lnTo>
                <a:lnTo>
                  <a:pt x="1488258" y="4970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11" name="Рисунок 8"/>
          <p:cNvSpPr>
            <a:spLocks noGrp="1"/>
          </p:cNvSpPr>
          <p:nvPr>
            <p:ph type="pic" sz="quarter" idx="14"/>
          </p:nvPr>
        </p:nvSpPr>
        <p:spPr>
          <a:xfrm>
            <a:off x="6929958" y="3548496"/>
            <a:ext cx="3662280" cy="211765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27749"/>
              <a:gd name="connsiteY0" fmla="*/ 0 h 967795"/>
              <a:gd name="connsiteX1" fmla="*/ 927749 w 927749"/>
              <a:gd name="connsiteY1" fmla="*/ 53395 h 967795"/>
              <a:gd name="connsiteX2" fmla="*/ 927749 w 927749"/>
              <a:gd name="connsiteY2" fmla="*/ 967795 h 967795"/>
              <a:gd name="connsiteX3" fmla="*/ 13349 w 927749"/>
              <a:gd name="connsiteY3" fmla="*/ 967795 h 967795"/>
              <a:gd name="connsiteX4" fmla="*/ 0 w 927749"/>
              <a:gd name="connsiteY4" fmla="*/ 0 h 967795"/>
              <a:gd name="connsiteX0" fmla="*/ 0 w 2149174"/>
              <a:gd name="connsiteY0" fmla="*/ 0 h 967795"/>
              <a:gd name="connsiteX1" fmla="*/ 2149174 w 2149174"/>
              <a:gd name="connsiteY1" fmla="*/ 0 h 967795"/>
              <a:gd name="connsiteX2" fmla="*/ 927749 w 2149174"/>
              <a:gd name="connsiteY2" fmla="*/ 967795 h 967795"/>
              <a:gd name="connsiteX3" fmla="*/ 13349 w 2149174"/>
              <a:gd name="connsiteY3" fmla="*/ 967795 h 967795"/>
              <a:gd name="connsiteX4" fmla="*/ 0 w 2149174"/>
              <a:gd name="connsiteY4" fmla="*/ 0 h 967795"/>
              <a:gd name="connsiteX0" fmla="*/ 0 w 2149174"/>
              <a:gd name="connsiteY0" fmla="*/ 0 h 2142499"/>
              <a:gd name="connsiteX1" fmla="*/ 2149174 w 2149174"/>
              <a:gd name="connsiteY1" fmla="*/ 0 h 2142499"/>
              <a:gd name="connsiteX2" fmla="*/ 620724 w 2149174"/>
              <a:gd name="connsiteY2" fmla="*/ 2142499 h 2142499"/>
              <a:gd name="connsiteX3" fmla="*/ 13349 w 2149174"/>
              <a:gd name="connsiteY3" fmla="*/ 967795 h 2142499"/>
              <a:gd name="connsiteX4" fmla="*/ 0 w 2149174"/>
              <a:gd name="connsiteY4" fmla="*/ 0 h 2142499"/>
              <a:gd name="connsiteX0" fmla="*/ 1468380 w 3617554"/>
              <a:gd name="connsiteY0" fmla="*/ 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68380 w 3617554"/>
              <a:gd name="connsiteY4" fmla="*/ 0 h 2142499"/>
              <a:gd name="connsiteX0" fmla="*/ 1443532 w 3617554"/>
              <a:gd name="connsiteY0" fmla="*/ 497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43532 w 3617554"/>
              <a:gd name="connsiteY4" fmla="*/ 4970 h 2142499"/>
              <a:gd name="connsiteX0" fmla="*/ 1488258 w 3662280"/>
              <a:gd name="connsiteY0" fmla="*/ 4970 h 2142499"/>
              <a:gd name="connsiteX1" fmla="*/ 3662280 w 3662280"/>
              <a:gd name="connsiteY1" fmla="*/ 0 h 2142499"/>
              <a:gd name="connsiteX2" fmla="*/ 2133830 w 3662280"/>
              <a:gd name="connsiteY2" fmla="*/ 2142499 h 2142499"/>
              <a:gd name="connsiteX3" fmla="*/ 0 w 3662280"/>
              <a:gd name="connsiteY3" fmla="*/ 2114097 h 2142499"/>
              <a:gd name="connsiteX4" fmla="*/ 1488258 w 3662280"/>
              <a:gd name="connsiteY4" fmla="*/ 4970 h 2142499"/>
              <a:gd name="connsiteX0" fmla="*/ 1488258 w 3662280"/>
              <a:gd name="connsiteY0" fmla="*/ 4970 h 2117651"/>
              <a:gd name="connsiteX1" fmla="*/ 3662280 w 3662280"/>
              <a:gd name="connsiteY1" fmla="*/ 0 h 2117651"/>
              <a:gd name="connsiteX2" fmla="*/ 2148739 w 3662280"/>
              <a:gd name="connsiteY2" fmla="*/ 2117651 h 2117651"/>
              <a:gd name="connsiteX3" fmla="*/ 0 w 3662280"/>
              <a:gd name="connsiteY3" fmla="*/ 2114097 h 2117651"/>
              <a:gd name="connsiteX4" fmla="*/ 1488258 w 3662280"/>
              <a:gd name="connsiteY4" fmla="*/ 4970 h 211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2280" h="2117651">
                <a:moveTo>
                  <a:pt x="1488258" y="4970"/>
                </a:moveTo>
                <a:lnTo>
                  <a:pt x="3662280" y="0"/>
                </a:lnTo>
                <a:lnTo>
                  <a:pt x="2148739" y="2117651"/>
                </a:lnTo>
                <a:lnTo>
                  <a:pt x="0" y="2114097"/>
                </a:lnTo>
                <a:lnTo>
                  <a:pt x="1488258" y="4970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12" name="Рисунок 8"/>
          <p:cNvSpPr>
            <a:spLocks noGrp="1"/>
          </p:cNvSpPr>
          <p:nvPr>
            <p:ph type="pic" sz="quarter" idx="15"/>
          </p:nvPr>
        </p:nvSpPr>
        <p:spPr>
          <a:xfrm>
            <a:off x="4698202" y="3548496"/>
            <a:ext cx="3662280" cy="211765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27749"/>
              <a:gd name="connsiteY0" fmla="*/ 0 h 967795"/>
              <a:gd name="connsiteX1" fmla="*/ 927749 w 927749"/>
              <a:gd name="connsiteY1" fmla="*/ 53395 h 967795"/>
              <a:gd name="connsiteX2" fmla="*/ 927749 w 927749"/>
              <a:gd name="connsiteY2" fmla="*/ 967795 h 967795"/>
              <a:gd name="connsiteX3" fmla="*/ 13349 w 927749"/>
              <a:gd name="connsiteY3" fmla="*/ 967795 h 967795"/>
              <a:gd name="connsiteX4" fmla="*/ 0 w 927749"/>
              <a:gd name="connsiteY4" fmla="*/ 0 h 967795"/>
              <a:gd name="connsiteX0" fmla="*/ 0 w 2149174"/>
              <a:gd name="connsiteY0" fmla="*/ 0 h 967795"/>
              <a:gd name="connsiteX1" fmla="*/ 2149174 w 2149174"/>
              <a:gd name="connsiteY1" fmla="*/ 0 h 967795"/>
              <a:gd name="connsiteX2" fmla="*/ 927749 w 2149174"/>
              <a:gd name="connsiteY2" fmla="*/ 967795 h 967795"/>
              <a:gd name="connsiteX3" fmla="*/ 13349 w 2149174"/>
              <a:gd name="connsiteY3" fmla="*/ 967795 h 967795"/>
              <a:gd name="connsiteX4" fmla="*/ 0 w 2149174"/>
              <a:gd name="connsiteY4" fmla="*/ 0 h 967795"/>
              <a:gd name="connsiteX0" fmla="*/ 0 w 2149174"/>
              <a:gd name="connsiteY0" fmla="*/ 0 h 2142499"/>
              <a:gd name="connsiteX1" fmla="*/ 2149174 w 2149174"/>
              <a:gd name="connsiteY1" fmla="*/ 0 h 2142499"/>
              <a:gd name="connsiteX2" fmla="*/ 620724 w 2149174"/>
              <a:gd name="connsiteY2" fmla="*/ 2142499 h 2142499"/>
              <a:gd name="connsiteX3" fmla="*/ 13349 w 2149174"/>
              <a:gd name="connsiteY3" fmla="*/ 967795 h 2142499"/>
              <a:gd name="connsiteX4" fmla="*/ 0 w 2149174"/>
              <a:gd name="connsiteY4" fmla="*/ 0 h 2142499"/>
              <a:gd name="connsiteX0" fmla="*/ 1468380 w 3617554"/>
              <a:gd name="connsiteY0" fmla="*/ 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68380 w 3617554"/>
              <a:gd name="connsiteY4" fmla="*/ 0 h 2142499"/>
              <a:gd name="connsiteX0" fmla="*/ 1443532 w 3617554"/>
              <a:gd name="connsiteY0" fmla="*/ 497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43532 w 3617554"/>
              <a:gd name="connsiteY4" fmla="*/ 4970 h 2142499"/>
              <a:gd name="connsiteX0" fmla="*/ 1488258 w 3662280"/>
              <a:gd name="connsiteY0" fmla="*/ 4970 h 2142499"/>
              <a:gd name="connsiteX1" fmla="*/ 3662280 w 3662280"/>
              <a:gd name="connsiteY1" fmla="*/ 0 h 2142499"/>
              <a:gd name="connsiteX2" fmla="*/ 2133830 w 3662280"/>
              <a:gd name="connsiteY2" fmla="*/ 2142499 h 2142499"/>
              <a:gd name="connsiteX3" fmla="*/ 0 w 3662280"/>
              <a:gd name="connsiteY3" fmla="*/ 2114097 h 2142499"/>
              <a:gd name="connsiteX4" fmla="*/ 1488258 w 3662280"/>
              <a:gd name="connsiteY4" fmla="*/ 4970 h 2142499"/>
              <a:gd name="connsiteX0" fmla="*/ 1488258 w 3662280"/>
              <a:gd name="connsiteY0" fmla="*/ 4970 h 2117651"/>
              <a:gd name="connsiteX1" fmla="*/ 3662280 w 3662280"/>
              <a:gd name="connsiteY1" fmla="*/ 0 h 2117651"/>
              <a:gd name="connsiteX2" fmla="*/ 2148739 w 3662280"/>
              <a:gd name="connsiteY2" fmla="*/ 2117651 h 2117651"/>
              <a:gd name="connsiteX3" fmla="*/ 0 w 3662280"/>
              <a:gd name="connsiteY3" fmla="*/ 2114097 h 2117651"/>
              <a:gd name="connsiteX4" fmla="*/ 1488258 w 3662280"/>
              <a:gd name="connsiteY4" fmla="*/ 4970 h 211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2280" h="2117651">
                <a:moveTo>
                  <a:pt x="1488258" y="4970"/>
                </a:moveTo>
                <a:lnTo>
                  <a:pt x="3662280" y="0"/>
                </a:lnTo>
                <a:lnTo>
                  <a:pt x="2148739" y="2117651"/>
                </a:lnTo>
                <a:lnTo>
                  <a:pt x="0" y="2114097"/>
                </a:lnTo>
                <a:lnTo>
                  <a:pt x="1488258" y="4970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0150193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9D20252-3FA5-4543-01E7-1C0520534D8C}"/>
              </a:ext>
            </a:extLst>
          </p:cNvPr>
          <p:cNvSpPr>
            <a:spLocks/>
          </p:cNvSpPr>
          <p:nvPr userDrawn="1"/>
        </p:nvSpPr>
        <p:spPr bwMode="auto">
          <a:xfrm>
            <a:off x="11088800" y="6217831"/>
            <a:ext cx="1106088" cy="640170"/>
          </a:xfrm>
          <a:custGeom>
            <a:avLst/>
            <a:gdLst>
              <a:gd name="T0" fmla="*/ 2076281 w 1746884"/>
              <a:gd name="T1" fmla="*/ 0 h 1012190"/>
              <a:gd name="T2" fmla="*/ 845046 w 1746884"/>
              <a:gd name="T3" fmla="*/ 0 h 1012190"/>
              <a:gd name="T4" fmla="*/ 0 w 1746884"/>
              <a:gd name="T5" fmla="*/ 1197085 h 1012190"/>
              <a:gd name="T6" fmla="*/ 2076281 w 1746884"/>
              <a:gd name="T7" fmla="*/ 1197085 h 1012190"/>
              <a:gd name="T8" fmla="*/ 2076281 w 1746884"/>
              <a:gd name="T9" fmla="*/ 0 h 1012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BD74EC71-41B0-5CF2-5951-7A2C4B156D2E}"/>
              </a:ext>
            </a:extLst>
          </p:cNvPr>
          <p:cNvSpPr txBox="1">
            <a:spLocks/>
          </p:cNvSpPr>
          <p:nvPr userDrawn="1"/>
        </p:nvSpPr>
        <p:spPr>
          <a:xfrm>
            <a:off x="9168307" y="6379558"/>
            <a:ext cx="2804208" cy="3427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7D46E41-F693-4108-A551-AE4A3E0D29D9}" type="slidenum">
              <a:rPr lang="ru-RU" sz="1395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395">
              <a:solidFill>
                <a:schemeClr val="bg1"/>
              </a:solidFill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A2E8DBCE-8227-6383-46BC-C76522DF6AAA}"/>
              </a:ext>
            </a:extLst>
          </p:cNvPr>
          <p:cNvSpPr>
            <a:spLocks/>
          </p:cNvSpPr>
          <p:nvPr userDrawn="1"/>
        </p:nvSpPr>
        <p:spPr bwMode="auto">
          <a:xfrm>
            <a:off x="3750496" y="0"/>
            <a:ext cx="8441504" cy="6858000"/>
          </a:xfrm>
          <a:custGeom>
            <a:avLst/>
            <a:gdLst>
              <a:gd name="T0" fmla="*/ 13925259 w 13919200"/>
              <a:gd name="T1" fmla="*/ 0 h 11308715"/>
              <a:gd name="T2" fmla="*/ 7925050 w 13919200"/>
              <a:gd name="T3" fmla="*/ 0 h 11308715"/>
              <a:gd name="T4" fmla="*/ 0 w 13919200"/>
              <a:gd name="T5" fmla="*/ 11311096 h 11308715"/>
              <a:gd name="T6" fmla="*/ 13925259 w 13919200"/>
              <a:gd name="T7" fmla="*/ 11311096 h 11308715"/>
              <a:gd name="T8" fmla="*/ 13925259 w 13919200"/>
              <a:gd name="T9" fmla="*/ 0 h 113087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919200" h="11308715">
                <a:moveTo>
                  <a:pt x="13918906" y="0"/>
                </a:moveTo>
                <a:lnTo>
                  <a:pt x="7921434" y="0"/>
                </a:lnTo>
                <a:lnTo>
                  <a:pt x="0" y="11308556"/>
                </a:lnTo>
                <a:lnTo>
                  <a:pt x="13918906" y="11308556"/>
                </a:lnTo>
                <a:lnTo>
                  <a:pt x="13918906" y="0"/>
                </a:lnTo>
                <a:close/>
              </a:path>
            </a:pathLst>
          </a:custGeom>
          <a:solidFill>
            <a:srgbClr val="2B3D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721A62E-DAF1-B835-A3C6-F7318098D5C8}"/>
              </a:ext>
            </a:extLst>
          </p:cNvPr>
          <p:cNvSpPr/>
          <p:nvPr userDrawn="1"/>
        </p:nvSpPr>
        <p:spPr>
          <a:xfrm>
            <a:off x="11960963" y="0"/>
            <a:ext cx="233924" cy="68474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13" name="Рисунок 6"/>
          <p:cNvSpPr>
            <a:spLocks noGrp="1"/>
          </p:cNvSpPr>
          <p:nvPr>
            <p:ph type="pic" sz="quarter" idx="14"/>
          </p:nvPr>
        </p:nvSpPr>
        <p:spPr>
          <a:xfrm>
            <a:off x="168511" y="19456"/>
            <a:ext cx="7574719" cy="3419272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10368642"/>
              <a:gd name="connsiteY0" fmla="*/ 4159529 h 4159529"/>
              <a:gd name="connsiteX1" fmla="*/ 4972093 w 10368642"/>
              <a:gd name="connsiteY1" fmla="*/ 26434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8585815"/>
              <a:gd name="connsiteY0" fmla="*/ 4147400 h 4155175"/>
              <a:gd name="connsiteX1" fmla="*/ 3189266 w 8585815"/>
              <a:gd name="connsiteY1" fmla="*/ 26434 h 4155175"/>
              <a:gd name="connsiteX2" fmla="*/ 8585815 w 8585815"/>
              <a:gd name="connsiteY2" fmla="*/ 0 h 4155175"/>
              <a:gd name="connsiteX3" fmla="*/ 5696179 w 8585815"/>
              <a:gd name="connsiteY3" fmla="*/ 4155175 h 4155175"/>
              <a:gd name="connsiteX4" fmla="*/ 0 w 8585815"/>
              <a:gd name="connsiteY4" fmla="*/ 4147400 h 4155175"/>
              <a:gd name="connsiteX0" fmla="*/ 0 w 8585815"/>
              <a:gd name="connsiteY0" fmla="*/ 4147400 h 4155175"/>
              <a:gd name="connsiteX1" fmla="*/ 2886064 w 8585815"/>
              <a:gd name="connsiteY1" fmla="*/ 14305 h 4155175"/>
              <a:gd name="connsiteX2" fmla="*/ 8585815 w 8585815"/>
              <a:gd name="connsiteY2" fmla="*/ 0 h 4155175"/>
              <a:gd name="connsiteX3" fmla="*/ 5696179 w 8585815"/>
              <a:gd name="connsiteY3" fmla="*/ 4155175 h 4155175"/>
              <a:gd name="connsiteX4" fmla="*/ 0 w 8585815"/>
              <a:gd name="connsiteY4" fmla="*/ 4147400 h 4155175"/>
              <a:gd name="connsiteX0" fmla="*/ 0 w 8585815"/>
              <a:gd name="connsiteY0" fmla="*/ 4147400 h 4155175"/>
              <a:gd name="connsiteX1" fmla="*/ 3880567 w 8585815"/>
              <a:gd name="connsiteY1" fmla="*/ 14305 h 4155175"/>
              <a:gd name="connsiteX2" fmla="*/ 8585815 w 8585815"/>
              <a:gd name="connsiteY2" fmla="*/ 0 h 4155175"/>
              <a:gd name="connsiteX3" fmla="*/ 5696179 w 8585815"/>
              <a:gd name="connsiteY3" fmla="*/ 4155175 h 4155175"/>
              <a:gd name="connsiteX4" fmla="*/ 0 w 8585815"/>
              <a:gd name="connsiteY4" fmla="*/ 4147400 h 4155175"/>
              <a:gd name="connsiteX0" fmla="*/ 0 w 7676209"/>
              <a:gd name="connsiteY0" fmla="*/ 4171658 h 4171658"/>
              <a:gd name="connsiteX1" fmla="*/ 2970961 w 7676209"/>
              <a:gd name="connsiteY1" fmla="*/ 14305 h 4171658"/>
              <a:gd name="connsiteX2" fmla="*/ 7676209 w 7676209"/>
              <a:gd name="connsiteY2" fmla="*/ 0 h 4171658"/>
              <a:gd name="connsiteX3" fmla="*/ 4786573 w 7676209"/>
              <a:gd name="connsiteY3" fmla="*/ 4155175 h 4171658"/>
              <a:gd name="connsiteX4" fmla="*/ 0 w 7676209"/>
              <a:gd name="connsiteY4" fmla="*/ 4171658 h 4171658"/>
              <a:gd name="connsiteX0" fmla="*/ 0 w 7676209"/>
              <a:gd name="connsiteY0" fmla="*/ 4171658 h 4171658"/>
              <a:gd name="connsiteX1" fmla="*/ 2886065 w 7676209"/>
              <a:gd name="connsiteY1" fmla="*/ 14305 h 4171658"/>
              <a:gd name="connsiteX2" fmla="*/ 7676209 w 7676209"/>
              <a:gd name="connsiteY2" fmla="*/ 0 h 4171658"/>
              <a:gd name="connsiteX3" fmla="*/ 4786573 w 7676209"/>
              <a:gd name="connsiteY3" fmla="*/ 4155175 h 4171658"/>
              <a:gd name="connsiteX4" fmla="*/ 0 w 7676209"/>
              <a:gd name="connsiteY4" fmla="*/ 4171658 h 4171658"/>
              <a:gd name="connsiteX0" fmla="*/ 0 w 8137731"/>
              <a:gd name="connsiteY0" fmla="*/ 4171658 h 4171658"/>
              <a:gd name="connsiteX1" fmla="*/ 3347587 w 8137731"/>
              <a:gd name="connsiteY1" fmla="*/ 14305 h 4171658"/>
              <a:gd name="connsiteX2" fmla="*/ 8137731 w 8137731"/>
              <a:gd name="connsiteY2" fmla="*/ 0 h 4171658"/>
              <a:gd name="connsiteX3" fmla="*/ 5248095 w 8137731"/>
              <a:gd name="connsiteY3" fmla="*/ 4155175 h 4171658"/>
              <a:gd name="connsiteX4" fmla="*/ 0 w 8137731"/>
              <a:gd name="connsiteY4" fmla="*/ 4171658 h 4171658"/>
              <a:gd name="connsiteX0" fmla="*/ 0 w 8137731"/>
              <a:gd name="connsiteY0" fmla="*/ 4181023 h 4181023"/>
              <a:gd name="connsiteX1" fmla="*/ 2874231 w 8137731"/>
              <a:gd name="connsiteY1" fmla="*/ 0 h 4181023"/>
              <a:gd name="connsiteX2" fmla="*/ 8137731 w 8137731"/>
              <a:gd name="connsiteY2" fmla="*/ 9365 h 4181023"/>
              <a:gd name="connsiteX3" fmla="*/ 5248095 w 8137731"/>
              <a:gd name="connsiteY3" fmla="*/ 4164540 h 4181023"/>
              <a:gd name="connsiteX4" fmla="*/ 0 w 8137731"/>
              <a:gd name="connsiteY4" fmla="*/ 4181023 h 4181023"/>
              <a:gd name="connsiteX0" fmla="*/ 0 w 9273786"/>
              <a:gd name="connsiteY0" fmla="*/ 4192858 h 4192858"/>
              <a:gd name="connsiteX1" fmla="*/ 4010286 w 9273786"/>
              <a:gd name="connsiteY1" fmla="*/ 0 h 4192858"/>
              <a:gd name="connsiteX2" fmla="*/ 9273786 w 9273786"/>
              <a:gd name="connsiteY2" fmla="*/ 9365 h 4192858"/>
              <a:gd name="connsiteX3" fmla="*/ 6384150 w 9273786"/>
              <a:gd name="connsiteY3" fmla="*/ 4164540 h 4192858"/>
              <a:gd name="connsiteX4" fmla="*/ 0 w 9273786"/>
              <a:gd name="connsiteY4" fmla="*/ 4192858 h 4192858"/>
              <a:gd name="connsiteX0" fmla="*/ 0 w 9273786"/>
              <a:gd name="connsiteY0" fmla="*/ 4183493 h 4183493"/>
              <a:gd name="connsiteX1" fmla="*/ 2945235 w 9273786"/>
              <a:gd name="connsiteY1" fmla="*/ 2470 h 4183493"/>
              <a:gd name="connsiteX2" fmla="*/ 9273786 w 9273786"/>
              <a:gd name="connsiteY2" fmla="*/ 0 h 4183493"/>
              <a:gd name="connsiteX3" fmla="*/ 6384150 w 9273786"/>
              <a:gd name="connsiteY3" fmla="*/ 4155175 h 4183493"/>
              <a:gd name="connsiteX4" fmla="*/ 0 w 9273786"/>
              <a:gd name="connsiteY4" fmla="*/ 4183493 h 4183493"/>
              <a:gd name="connsiteX0" fmla="*/ 0 w 9214616"/>
              <a:gd name="connsiteY0" fmla="*/ 4159823 h 4159823"/>
              <a:gd name="connsiteX1" fmla="*/ 2886065 w 9214616"/>
              <a:gd name="connsiteY1" fmla="*/ 2470 h 4159823"/>
              <a:gd name="connsiteX2" fmla="*/ 9214616 w 9214616"/>
              <a:gd name="connsiteY2" fmla="*/ 0 h 4159823"/>
              <a:gd name="connsiteX3" fmla="*/ 6324980 w 9214616"/>
              <a:gd name="connsiteY3" fmla="*/ 4155175 h 4159823"/>
              <a:gd name="connsiteX4" fmla="*/ 0 w 9214616"/>
              <a:gd name="connsiteY4" fmla="*/ 4159823 h 4159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14616" h="4159823">
                <a:moveTo>
                  <a:pt x="0" y="4159823"/>
                </a:moveTo>
                <a:lnTo>
                  <a:pt x="2886065" y="2470"/>
                </a:lnTo>
                <a:lnTo>
                  <a:pt x="9214616" y="0"/>
                </a:lnTo>
                <a:lnTo>
                  <a:pt x="6324980" y="4155175"/>
                </a:lnTo>
                <a:lnTo>
                  <a:pt x="0" y="4159823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15" name="Рисунок 6"/>
          <p:cNvSpPr>
            <a:spLocks noGrp="1"/>
          </p:cNvSpPr>
          <p:nvPr>
            <p:ph type="pic" sz="quarter" idx="15"/>
          </p:nvPr>
        </p:nvSpPr>
        <p:spPr>
          <a:xfrm>
            <a:off x="-2197756" y="3455036"/>
            <a:ext cx="7574719" cy="3419272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10368642"/>
              <a:gd name="connsiteY0" fmla="*/ 4159529 h 4159529"/>
              <a:gd name="connsiteX1" fmla="*/ 4972093 w 10368642"/>
              <a:gd name="connsiteY1" fmla="*/ 26434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8585815"/>
              <a:gd name="connsiteY0" fmla="*/ 4147400 h 4155175"/>
              <a:gd name="connsiteX1" fmla="*/ 3189266 w 8585815"/>
              <a:gd name="connsiteY1" fmla="*/ 26434 h 4155175"/>
              <a:gd name="connsiteX2" fmla="*/ 8585815 w 8585815"/>
              <a:gd name="connsiteY2" fmla="*/ 0 h 4155175"/>
              <a:gd name="connsiteX3" fmla="*/ 5696179 w 8585815"/>
              <a:gd name="connsiteY3" fmla="*/ 4155175 h 4155175"/>
              <a:gd name="connsiteX4" fmla="*/ 0 w 8585815"/>
              <a:gd name="connsiteY4" fmla="*/ 4147400 h 4155175"/>
              <a:gd name="connsiteX0" fmla="*/ 0 w 8585815"/>
              <a:gd name="connsiteY0" fmla="*/ 4147400 h 4155175"/>
              <a:gd name="connsiteX1" fmla="*/ 2886064 w 8585815"/>
              <a:gd name="connsiteY1" fmla="*/ 14305 h 4155175"/>
              <a:gd name="connsiteX2" fmla="*/ 8585815 w 8585815"/>
              <a:gd name="connsiteY2" fmla="*/ 0 h 4155175"/>
              <a:gd name="connsiteX3" fmla="*/ 5696179 w 8585815"/>
              <a:gd name="connsiteY3" fmla="*/ 4155175 h 4155175"/>
              <a:gd name="connsiteX4" fmla="*/ 0 w 8585815"/>
              <a:gd name="connsiteY4" fmla="*/ 4147400 h 4155175"/>
              <a:gd name="connsiteX0" fmla="*/ 0 w 8585815"/>
              <a:gd name="connsiteY0" fmla="*/ 4147400 h 4155175"/>
              <a:gd name="connsiteX1" fmla="*/ 3880567 w 8585815"/>
              <a:gd name="connsiteY1" fmla="*/ 14305 h 4155175"/>
              <a:gd name="connsiteX2" fmla="*/ 8585815 w 8585815"/>
              <a:gd name="connsiteY2" fmla="*/ 0 h 4155175"/>
              <a:gd name="connsiteX3" fmla="*/ 5696179 w 8585815"/>
              <a:gd name="connsiteY3" fmla="*/ 4155175 h 4155175"/>
              <a:gd name="connsiteX4" fmla="*/ 0 w 8585815"/>
              <a:gd name="connsiteY4" fmla="*/ 4147400 h 4155175"/>
              <a:gd name="connsiteX0" fmla="*/ 0 w 7676209"/>
              <a:gd name="connsiteY0" fmla="*/ 4171658 h 4171658"/>
              <a:gd name="connsiteX1" fmla="*/ 2970961 w 7676209"/>
              <a:gd name="connsiteY1" fmla="*/ 14305 h 4171658"/>
              <a:gd name="connsiteX2" fmla="*/ 7676209 w 7676209"/>
              <a:gd name="connsiteY2" fmla="*/ 0 h 4171658"/>
              <a:gd name="connsiteX3" fmla="*/ 4786573 w 7676209"/>
              <a:gd name="connsiteY3" fmla="*/ 4155175 h 4171658"/>
              <a:gd name="connsiteX4" fmla="*/ 0 w 7676209"/>
              <a:gd name="connsiteY4" fmla="*/ 4171658 h 4171658"/>
              <a:gd name="connsiteX0" fmla="*/ 0 w 7676209"/>
              <a:gd name="connsiteY0" fmla="*/ 4171658 h 4171658"/>
              <a:gd name="connsiteX1" fmla="*/ 2886065 w 7676209"/>
              <a:gd name="connsiteY1" fmla="*/ 14305 h 4171658"/>
              <a:gd name="connsiteX2" fmla="*/ 7676209 w 7676209"/>
              <a:gd name="connsiteY2" fmla="*/ 0 h 4171658"/>
              <a:gd name="connsiteX3" fmla="*/ 4786573 w 7676209"/>
              <a:gd name="connsiteY3" fmla="*/ 4155175 h 4171658"/>
              <a:gd name="connsiteX4" fmla="*/ 0 w 7676209"/>
              <a:gd name="connsiteY4" fmla="*/ 4171658 h 4171658"/>
              <a:gd name="connsiteX0" fmla="*/ 0 w 8137731"/>
              <a:gd name="connsiteY0" fmla="*/ 4171658 h 4171658"/>
              <a:gd name="connsiteX1" fmla="*/ 3347587 w 8137731"/>
              <a:gd name="connsiteY1" fmla="*/ 14305 h 4171658"/>
              <a:gd name="connsiteX2" fmla="*/ 8137731 w 8137731"/>
              <a:gd name="connsiteY2" fmla="*/ 0 h 4171658"/>
              <a:gd name="connsiteX3" fmla="*/ 5248095 w 8137731"/>
              <a:gd name="connsiteY3" fmla="*/ 4155175 h 4171658"/>
              <a:gd name="connsiteX4" fmla="*/ 0 w 8137731"/>
              <a:gd name="connsiteY4" fmla="*/ 4171658 h 4171658"/>
              <a:gd name="connsiteX0" fmla="*/ 0 w 8137731"/>
              <a:gd name="connsiteY0" fmla="*/ 4181023 h 4181023"/>
              <a:gd name="connsiteX1" fmla="*/ 2874231 w 8137731"/>
              <a:gd name="connsiteY1" fmla="*/ 0 h 4181023"/>
              <a:gd name="connsiteX2" fmla="*/ 8137731 w 8137731"/>
              <a:gd name="connsiteY2" fmla="*/ 9365 h 4181023"/>
              <a:gd name="connsiteX3" fmla="*/ 5248095 w 8137731"/>
              <a:gd name="connsiteY3" fmla="*/ 4164540 h 4181023"/>
              <a:gd name="connsiteX4" fmla="*/ 0 w 8137731"/>
              <a:gd name="connsiteY4" fmla="*/ 4181023 h 4181023"/>
              <a:gd name="connsiteX0" fmla="*/ 0 w 9273786"/>
              <a:gd name="connsiteY0" fmla="*/ 4192858 h 4192858"/>
              <a:gd name="connsiteX1" fmla="*/ 4010286 w 9273786"/>
              <a:gd name="connsiteY1" fmla="*/ 0 h 4192858"/>
              <a:gd name="connsiteX2" fmla="*/ 9273786 w 9273786"/>
              <a:gd name="connsiteY2" fmla="*/ 9365 h 4192858"/>
              <a:gd name="connsiteX3" fmla="*/ 6384150 w 9273786"/>
              <a:gd name="connsiteY3" fmla="*/ 4164540 h 4192858"/>
              <a:gd name="connsiteX4" fmla="*/ 0 w 9273786"/>
              <a:gd name="connsiteY4" fmla="*/ 4192858 h 4192858"/>
              <a:gd name="connsiteX0" fmla="*/ 0 w 9273786"/>
              <a:gd name="connsiteY0" fmla="*/ 4183493 h 4183493"/>
              <a:gd name="connsiteX1" fmla="*/ 2945235 w 9273786"/>
              <a:gd name="connsiteY1" fmla="*/ 2470 h 4183493"/>
              <a:gd name="connsiteX2" fmla="*/ 9273786 w 9273786"/>
              <a:gd name="connsiteY2" fmla="*/ 0 h 4183493"/>
              <a:gd name="connsiteX3" fmla="*/ 6384150 w 9273786"/>
              <a:gd name="connsiteY3" fmla="*/ 4155175 h 4183493"/>
              <a:gd name="connsiteX4" fmla="*/ 0 w 9273786"/>
              <a:gd name="connsiteY4" fmla="*/ 4183493 h 4183493"/>
              <a:gd name="connsiteX0" fmla="*/ 0 w 9214616"/>
              <a:gd name="connsiteY0" fmla="*/ 4159823 h 4159823"/>
              <a:gd name="connsiteX1" fmla="*/ 2886065 w 9214616"/>
              <a:gd name="connsiteY1" fmla="*/ 2470 h 4159823"/>
              <a:gd name="connsiteX2" fmla="*/ 9214616 w 9214616"/>
              <a:gd name="connsiteY2" fmla="*/ 0 h 4159823"/>
              <a:gd name="connsiteX3" fmla="*/ 6324980 w 9214616"/>
              <a:gd name="connsiteY3" fmla="*/ 4155175 h 4159823"/>
              <a:gd name="connsiteX4" fmla="*/ 0 w 9214616"/>
              <a:gd name="connsiteY4" fmla="*/ 4159823 h 4159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14616" h="4159823">
                <a:moveTo>
                  <a:pt x="0" y="4159823"/>
                </a:moveTo>
                <a:lnTo>
                  <a:pt x="2886065" y="2470"/>
                </a:lnTo>
                <a:lnTo>
                  <a:pt x="9214616" y="0"/>
                </a:lnTo>
                <a:lnTo>
                  <a:pt x="6324980" y="4155175"/>
                </a:lnTo>
                <a:lnTo>
                  <a:pt x="0" y="4159823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6"/>
          </p:nvPr>
        </p:nvSpPr>
        <p:spPr>
          <a:xfrm>
            <a:off x="7971549" y="1362166"/>
            <a:ext cx="3701581" cy="4881656"/>
          </a:xfrm>
        </p:spPr>
        <p:txBody>
          <a:bodyPr/>
          <a:lstStyle>
            <a:lvl1pPr>
              <a:defRPr sz="1698">
                <a:solidFill>
                  <a:srgbClr val="EDEDED"/>
                </a:solidFill>
              </a:defRPr>
            </a:lvl1pPr>
            <a:lvl2pPr>
              <a:defRPr sz="1395">
                <a:solidFill>
                  <a:srgbClr val="EDEDED"/>
                </a:solidFill>
              </a:defRPr>
            </a:lvl2pPr>
            <a:lvl3pPr>
              <a:defRPr sz="1395">
                <a:solidFill>
                  <a:srgbClr val="EDEDED"/>
                </a:solidFill>
              </a:defRPr>
            </a:lvl3pPr>
            <a:lvl4pPr>
              <a:defRPr sz="1395">
                <a:solidFill>
                  <a:srgbClr val="EDEDED"/>
                </a:solidFill>
              </a:defRPr>
            </a:lvl4pPr>
            <a:lvl5pPr>
              <a:defRPr sz="1395">
                <a:solidFill>
                  <a:srgbClr val="EDEDED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63563160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Пользователи, которые работают над этим">
            <a:extLst>
              <a:ext uri="{FF2B5EF4-FFF2-40B4-BE49-F238E27FC236}">
                <a16:creationId xmlns:a16="http://schemas.microsoft.com/office/drawing/2014/main" id="{19134C1B-044B-EF5B-D2F2-032C4CC27E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 userDrawn="1"/>
        </p:nvSpPr>
        <p:spPr>
          <a:xfrm rot="10800000">
            <a:off x="4630536" y="2341767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1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4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4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0BA2E0A-5A76-5B63-EC71-519ECD1D5B3C}"/>
              </a:ext>
            </a:extLst>
          </p:cNvPr>
          <p:cNvSpPr/>
          <p:nvPr userDrawn="1"/>
        </p:nvSpPr>
        <p:spPr>
          <a:xfrm rot="10800000">
            <a:off x="6797224" y="1290398"/>
            <a:ext cx="2426086" cy="3049778"/>
          </a:xfrm>
          <a:custGeom>
            <a:avLst/>
            <a:gdLst>
              <a:gd name="connsiteX0" fmla="*/ 0 w 193431"/>
              <a:gd name="connsiteY0" fmla="*/ 0 h 2095341"/>
              <a:gd name="connsiteX1" fmla="*/ 193431 w 193431"/>
              <a:gd name="connsiteY1" fmla="*/ 0 h 2095341"/>
              <a:gd name="connsiteX2" fmla="*/ 193431 w 193431"/>
              <a:gd name="connsiteY2" fmla="*/ 2095341 h 2095341"/>
              <a:gd name="connsiteX3" fmla="*/ 0 w 193431"/>
              <a:gd name="connsiteY3" fmla="*/ 2095341 h 2095341"/>
              <a:gd name="connsiteX4" fmla="*/ 0 w 193431"/>
              <a:gd name="connsiteY4" fmla="*/ 0 h 2095341"/>
              <a:gd name="connsiteX0" fmla="*/ 0 w 1683327"/>
              <a:gd name="connsiteY0" fmla="*/ 6394 h 2101735"/>
              <a:gd name="connsiteX1" fmla="*/ 1683327 w 1683327"/>
              <a:gd name="connsiteY1" fmla="*/ 0 h 2101735"/>
              <a:gd name="connsiteX2" fmla="*/ 193431 w 1683327"/>
              <a:gd name="connsiteY2" fmla="*/ 2101735 h 2101735"/>
              <a:gd name="connsiteX3" fmla="*/ 0 w 1683327"/>
              <a:gd name="connsiteY3" fmla="*/ 2101735 h 2101735"/>
              <a:gd name="connsiteX4" fmla="*/ 0 w 1683327"/>
              <a:gd name="connsiteY4" fmla="*/ 6394 h 2101735"/>
              <a:gd name="connsiteX0" fmla="*/ 1457925 w 1683327"/>
              <a:gd name="connsiteY0" fmla="*/ 6394 h 2101735"/>
              <a:gd name="connsiteX1" fmla="*/ 1683327 w 1683327"/>
              <a:gd name="connsiteY1" fmla="*/ 0 h 2101735"/>
              <a:gd name="connsiteX2" fmla="*/ 193431 w 1683327"/>
              <a:gd name="connsiteY2" fmla="*/ 2101735 h 2101735"/>
              <a:gd name="connsiteX3" fmla="*/ 0 w 1683327"/>
              <a:gd name="connsiteY3" fmla="*/ 2101735 h 2101735"/>
              <a:gd name="connsiteX4" fmla="*/ 1457925 w 1683327"/>
              <a:gd name="connsiteY4" fmla="*/ 6394 h 2101735"/>
              <a:gd name="connsiteX0" fmla="*/ 1457925 w 1667829"/>
              <a:gd name="connsiteY0" fmla="*/ 1228 h 2096569"/>
              <a:gd name="connsiteX1" fmla="*/ 1667829 w 1667829"/>
              <a:gd name="connsiteY1" fmla="*/ 0 h 2096569"/>
              <a:gd name="connsiteX2" fmla="*/ 193431 w 1667829"/>
              <a:gd name="connsiteY2" fmla="*/ 2096569 h 2096569"/>
              <a:gd name="connsiteX3" fmla="*/ 0 w 1667829"/>
              <a:gd name="connsiteY3" fmla="*/ 2096569 h 2096569"/>
              <a:gd name="connsiteX4" fmla="*/ 1457925 w 1667829"/>
              <a:gd name="connsiteY4" fmla="*/ 1228 h 2096569"/>
              <a:gd name="connsiteX0" fmla="*/ 1457925 w 1652330"/>
              <a:gd name="connsiteY0" fmla="*/ 0 h 2095341"/>
              <a:gd name="connsiteX1" fmla="*/ 1652330 w 1652330"/>
              <a:gd name="connsiteY1" fmla="*/ 3938 h 2095341"/>
              <a:gd name="connsiteX2" fmla="*/ 193431 w 1652330"/>
              <a:gd name="connsiteY2" fmla="*/ 2095341 h 2095341"/>
              <a:gd name="connsiteX3" fmla="*/ 0 w 1652330"/>
              <a:gd name="connsiteY3" fmla="*/ 2095341 h 2095341"/>
              <a:gd name="connsiteX4" fmla="*/ 1457925 w 1652330"/>
              <a:gd name="connsiteY4" fmla="*/ 0 h 2095341"/>
              <a:gd name="connsiteX0" fmla="*/ 1457925 w 1662663"/>
              <a:gd name="connsiteY0" fmla="*/ 0 h 2095341"/>
              <a:gd name="connsiteX1" fmla="*/ 1662663 w 1662663"/>
              <a:gd name="connsiteY1" fmla="*/ 3938 h 2095341"/>
              <a:gd name="connsiteX2" fmla="*/ 193431 w 1662663"/>
              <a:gd name="connsiteY2" fmla="*/ 2095341 h 2095341"/>
              <a:gd name="connsiteX3" fmla="*/ 0 w 1662663"/>
              <a:gd name="connsiteY3" fmla="*/ 2095341 h 2095341"/>
              <a:gd name="connsiteX4" fmla="*/ 1457925 w 1662663"/>
              <a:gd name="connsiteY4" fmla="*/ 0 h 2095341"/>
              <a:gd name="connsiteX0" fmla="*/ 1457925 w 1667829"/>
              <a:gd name="connsiteY0" fmla="*/ 1228 h 2096569"/>
              <a:gd name="connsiteX1" fmla="*/ 1667829 w 1667829"/>
              <a:gd name="connsiteY1" fmla="*/ 0 h 2096569"/>
              <a:gd name="connsiteX2" fmla="*/ 193431 w 1667829"/>
              <a:gd name="connsiteY2" fmla="*/ 2096569 h 2096569"/>
              <a:gd name="connsiteX3" fmla="*/ 0 w 1667829"/>
              <a:gd name="connsiteY3" fmla="*/ 2096569 h 2096569"/>
              <a:gd name="connsiteX4" fmla="*/ 1457925 w 1667829"/>
              <a:gd name="connsiteY4" fmla="*/ 1228 h 2096569"/>
              <a:gd name="connsiteX0" fmla="*/ 1478589 w 1667829"/>
              <a:gd name="connsiteY0" fmla="*/ 1228 h 2096569"/>
              <a:gd name="connsiteX1" fmla="*/ 1667829 w 1667829"/>
              <a:gd name="connsiteY1" fmla="*/ 0 h 2096569"/>
              <a:gd name="connsiteX2" fmla="*/ 193431 w 1667829"/>
              <a:gd name="connsiteY2" fmla="*/ 2096569 h 2096569"/>
              <a:gd name="connsiteX3" fmla="*/ 0 w 1667829"/>
              <a:gd name="connsiteY3" fmla="*/ 2096569 h 2096569"/>
              <a:gd name="connsiteX4" fmla="*/ 1478589 w 1667829"/>
              <a:gd name="connsiteY4" fmla="*/ 1228 h 2096569"/>
              <a:gd name="connsiteX0" fmla="*/ 1468257 w 1667829"/>
              <a:gd name="connsiteY0" fmla="*/ 1228 h 2096569"/>
              <a:gd name="connsiteX1" fmla="*/ 1667829 w 1667829"/>
              <a:gd name="connsiteY1" fmla="*/ 0 h 2096569"/>
              <a:gd name="connsiteX2" fmla="*/ 193431 w 1667829"/>
              <a:gd name="connsiteY2" fmla="*/ 2096569 h 2096569"/>
              <a:gd name="connsiteX3" fmla="*/ 0 w 1667829"/>
              <a:gd name="connsiteY3" fmla="*/ 2096569 h 2096569"/>
              <a:gd name="connsiteX4" fmla="*/ 1468257 w 1667829"/>
              <a:gd name="connsiteY4" fmla="*/ 1228 h 2096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7829" h="2096569">
                <a:moveTo>
                  <a:pt x="1468257" y="1228"/>
                </a:moveTo>
                <a:lnTo>
                  <a:pt x="1667829" y="0"/>
                </a:lnTo>
                <a:lnTo>
                  <a:pt x="193431" y="2096569"/>
                </a:lnTo>
                <a:lnTo>
                  <a:pt x="0" y="2096569"/>
                </a:lnTo>
                <a:lnTo>
                  <a:pt x="1468257" y="122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88A437BB-2DFB-8DE1-FA8E-BEFE979D00E6}"/>
              </a:ext>
            </a:extLst>
          </p:cNvPr>
          <p:cNvSpPr>
            <a:spLocks noGrp="1"/>
          </p:cNvSpPr>
          <p:nvPr userDrawn="1">
            <p:ph type="pic" sz="quarter" idx="12"/>
          </p:nvPr>
        </p:nvSpPr>
        <p:spPr>
          <a:xfrm>
            <a:off x="5679169" y="1292909"/>
            <a:ext cx="6512831" cy="5563085"/>
          </a:xfrm>
          <a:custGeom>
            <a:avLst/>
            <a:gdLst>
              <a:gd name="connsiteX0" fmla="*/ 6512831 w 6512831"/>
              <a:gd name="connsiteY0" fmla="*/ 0 h 5563085"/>
              <a:gd name="connsiteX1" fmla="*/ 6512831 w 6512831"/>
              <a:gd name="connsiteY1" fmla="*/ 5563085 h 5563085"/>
              <a:gd name="connsiteX2" fmla="*/ 6512721 w 6512831"/>
              <a:gd name="connsiteY2" fmla="*/ 5563084 h 5563085"/>
              <a:gd name="connsiteX3" fmla="*/ 6512721 w 6512831"/>
              <a:gd name="connsiteY3" fmla="*/ 5082055 h 5563085"/>
              <a:gd name="connsiteX4" fmla="*/ 6009424 w 6512831"/>
              <a:gd name="connsiteY4" fmla="*/ 5082055 h 5563085"/>
              <a:gd name="connsiteX5" fmla="*/ 5672952 w 6512831"/>
              <a:gd name="connsiteY5" fmla="*/ 5560845 h 5563085"/>
              <a:gd name="connsiteX6" fmla="*/ 0 w 6512831"/>
              <a:gd name="connsiteY6" fmla="*/ 5545718 h 5563085"/>
              <a:gd name="connsiteX7" fmla="*/ 3744632 w 6512831"/>
              <a:gd name="connsiteY7" fmla="*/ 9508 h 5563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2831" h="5563085">
                <a:moveTo>
                  <a:pt x="6512831" y="0"/>
                </a:moveTo>
                <a:lnTo>
                  <a:pt x="6512831" y="5563085"/>
                </a:lnTo>
                <a:lnTo>
                  <a:pt x="6512721" y="5563084"/>
                </a:lnTo>
                <a:lnTo>
                  <a:pt x="6512721" y="5082055"/>
                </a:lnTo>
                <a:lnTo>
                  <a:pt x="6009424" y="5082055"/>
                </a:lnTo>
                <a:lnTo>
                  <a:pt x="5672952" y="5560845"/>
                </a:lnTo>
                <a:lnTo>
                  <a:pt x="0" y="5545718"/>
                </a:lnTo>
                <a:lnTo>
                  <a:pt x="3744632" y="95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B52D66D5-CA01-70D6-D443-CE7B7F9B9F61}"/>
              </a:ext>
            </a:extLst>
          </p:cNvPr>
          <p:cNvSpPr/>
          <p:nvPr userDrawn="1"/>
        </p:nvSpPr>
        <p:spPr>
          <a:xfrm>
            <a:off x="733779" y="1291986"/>
            <a:ext cx="8327347" cy="3048102"/>
          </a:xfrm>
          <a:custGeom>
            <a:avLst/>
            <a:gdLst>
              <a:gd name="connsiteX0" fmla="*/ 8327347 w 8327347"/>
              <a:gd name="connsiteY0" fmla="*/ 0 h 3048102"/>
              <a:gd name="connsiteX1" fmla="*/ 6202389 w 8327347"/>
              <a:gd name="connsiteY1" fmla="*/ 3048102 h 3048102"/>
              <a:gd name="connsiteX2" fmla="*/ 0 w 8327347"/>
              <a:gd name="connsiteY2" fmla="*/ 3045554 h 3048102"/>
              <a:gd name="connsiteX3" fmla="*/ 0 w 8327347"/>
              <a:gd name="connsiteY3" fmla="*/ 10962 h 3048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7347" h="3048102">
                <a:moveTo>
                  <a:pt x="8327347" y="0"/>
                </a:moveTo>
                <a:lnTo>
                  <a:pt x="6202389" y="3048102"/>
                </a:lnTo>
                <a:lnTo>
                  <a:pt x="0" y="3045554"/>
                </a:lnTo>
                <a:lnTo>
                  <a:pt x="0" y="10962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092"/>
          </a:p>
        </p:txBody>
      </p:sp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id="{8A7C2214-DE90-8C0C-FFF3-1E4C80F6EE51}"/>
              </a:ext>
            </a:extLst>
          </p:cNvPr>
          <p:cNvSpPr/>
          <p:nvPr userDrawn="1"/>
        </p:nvSpPr>
        <p:spPr>
          <a:xfrm>
            <a:off x="0" y="1291986"/>
            <a:ext cx="8327347" cy="3048102"/>
          </a:xfrm>
          <a:custGeom>
            <a:avLst/>
            <a:gdLst>
              <a:gd name="connsiteX0" fmla="*/ 8327347 w 8327347"/>
              <a:gd name="connsiteY0" fmla="*/ 0 h 3048102"/>
              <a:gd name="connsiteX1" fmla="*/ 6202389 w 8327347"/>
              <a:gd name="connsiteY1" fmla="*/ 3048102 h 3048102"/>
              <a:gd name="connsiteX2" fmla="*/ 0 w 8327347"/>
              <a:gd name="connsiteY2" fmla="*/ 3045554 h 3048102"/>
              <a:gd name="connsiteX3" fmla="*/ 0 w 8327347"/>
              <a:gd name="connsiteY3" fmla="*/ 10962 h 3048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7347" h="3048102">
                <a:moveTo>
                  <a:pt x="8327347" y="0"/>
                </a:moveTo>
                <a:lnTo>
                  <a:pt x="6202389" y="3048102"/>
                </a:lnTo>
                <a:lnTo>
                  <a:pt x="0" y="3045554"/>
                </a:lnTo>
                <a:lnTo>
                  <a:pt x="0" y="10962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092"/>
          </a:p>
        </p:txBody>
      </p:sp>
      <p:sp>
        <p:nvSpPr>
          <p:cNvPr id="3" name="Заголовок 9">
            <a:extLst>
              <a:ext uri="{FF2B5EF4-FFF2-40B4-BE49-F238E27FC236}">
                <a16:creationId xmlns:a16="http://schemas.microsoft.com/office/drawing/2014/main" id="{76CC1968-B9A2-E847-F419-152525241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134" y="0"/>
            <a:ext cx="11835866" cy="129031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" name="Текст 11">
            <a:extLst>
              <a:ext uri="{FF2B5EF4-FFF2-40B4-BE49-F238E27FC236}">
                <a16:creationId xmlns:a16="http://schemas.microsoft.com/office/drawing/2014/main" id="{08902C88-DCC7-2FEB-ECEC-5F0836CC07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5600" y="4505897"/>
            <a:ext cx="5450396" cy="198856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Текст 15">
            <a:extLst>
              <a:ext uri="{FF2B5EF4-FFF2-40B4-BE49-F238E27FC236}">
                <a16:creationId xmlns:a16="http://schemas.microsoft.com/office/drawing/2014/main" id="{E15E6D20-4A2A-C49C-0A92-F448E83748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5600" y="1518577"/>
            <a:ext cx="7820734" cy="2716072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4956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1">
            <a:extLst>
              <a:ext uri="{FF2B5EF4-FFF2-40B4-BE49-F238E27FC236}">
                <a16:creationId xmlns:a16="http://schemas.microsoft.com/office/drawing/2014/main" id="{08902C88-DCC7-2FEB-ECEC-5F0836CC07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2329" y="1549632"/>
            <a:ext cx="5795407" cy="318216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CE17FA85-E7FE-6AB5-BC86-86D2E86F43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11192" y="1535760"/>
            <a:ext cx="6980808" cy="5342548"/>
          </a:xfrm>
          <a:custGeom>
            <a:avLst/>
            <a:gdLst>
              <a:gd name="connsiteX0" fmla="*/ 7269187 w 7269187"/>
              <a:gd name="connsiteY0" fmla="*/ 0 h 5563250"/>
              <a:gd name="connsiteX1" fmla="*/ 7267444 w 7269187"/>
              <a:gd name="connsiteY1" fmla="*/ 2783845 h 5563250"/>
              <a:gd name="connsiteX2" fmla="*/ 7267247 w 7269187"/>
              <a:gd name="connsiteY2" fmla="*/ 3099209 h 5563250"/>
              <a:gd name="connsiteX3" fmla="*/ 5600596 w 7269187"/>
              <a:gd name="connsiteY3" fmla="*/ 5563250 h 5563250"/>
              <a:gd name="connsiteX4" fmla="*/ 0 w 7269187"/>
              <a:gd name="connsiteY4" fmla="*/ 5548316 h 5563250"/>
              <a:gd name="connsiteX5" fmla="*/ 3744632 w 7269187"/>
              <a:gd name="connsiteY5" fmla="*/ 12106 h 556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69187" h="5563250">
                <a:moveTo>
                  <a:pt x="7269187" y="0"/>
                </a:moveTo>
                <a:cubicBezTo>
                  <a:pt x="7268606" y="924922"/>
                  <a:pt x="7268025" y="1854383"/>
                  <a:pt x="7267444" y="2783845"/>
                </a:cubicBezTo>
                <a:lnTo>
                  <a:pt x="7267247" y="3099209"/>
                </a:lnTo>
                <a:lnTo>
                  <a:pt x="5600596" y="5563250"/>
                </a:lnTo>
                <a:lnTo>
                  <a:pt x="0" y="5548316"/>
                </a:lnTo>
                <a:lnTo>
                  <a:pt x="3744632" y="121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6" name="Заголовок 9">
            <a:extLst>
              <a:ext uri="{FF2B5EF4-FFF2-40B4-BE49-F238E27FC236}">
                <a16:creationId xmlns:a16="http://schemas.microsoft.com/office/drawing/2014/main" id="{D760F6CF-7568-6CFA-B5EA-8FA87FC2A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03" y="93785"/>
            <a:ext cx="11835866" cy="129031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18396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1">
            <a:extLst>
              <a:ext uri="{FF2B5EF4-FFF2-40B4-BE49-F238E27FC236}">
                <a16:creationId xmlns:a16="http://schemas.microsoft.com/office/drawing/2014/main" id="{08902C88-DCC7-2FEB-ECEC-5F0836CC07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2329" y="1549632"/>
            <a:ext cx="5795407" cy="318216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169D0F51-E017-D6D2-A35D-978FED84EA4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11192" y="1535760"/>
            <a:ext cx="6980808" cy="5342548"/>
          </a:xfrm>
          <a:custGeom>
            <a:avLst/>
            <a:gdLst>
              <a:gd name="connsiteX0" fmla="*/ 6980808 w 6980808"/>
              <a:gd name="connsiteY0" fmla="*/ 0 h 5342548"/>
              <a:gd name="connsiteX1" fmla="*/ 6979151 w 6980808"/>
              <a:gd name="connsiteY1" fmla="*/ 2645623 h 5342548"/>
              <a:gd name="connsiteX2" fmla="*/ 6980808 w 6980808"/>
              <a:gd name="connsiteY2" fmla="*/ 2645623 h 5342548"/>
              <a:gd name="connsiteX3" fmla="*/ 6980808 w 6980808"/>
              <a:gd name="connsiteY3" fmla="*/ 5322240 h 5342548"/>
              <a:gd name="connsiteX4" fmla="*/ 6980698 w 6980808"/>
              <a:gd name="connsiteY4" fmla="*/ 5322240 h 5342548"/>
              <a:gd name="connsiteX5" fmla="*/ 6980698 w 6980808"/>
              <a:gd name="connsiteY5" fmla="*/ 4839203 h 5342548"/>
              <a:gd name="connsiteX6" fmla="*/ 6477401 w 6980808"/>
              <a:gd name="connsiteY6" fmla="*/ 4839203 h 5342548"/>
              <a:gd name="connsiteX7" fmla="*/ 6137944 w 6980808"/>
              <a:gd name="connsiteY7" fmla="*/ 5322240 h 5342548"/>
              <a:gd name="connsiteX8" fmla="*/ 5392148 w 6980808"/>
              <a:gd name="connsiteY8" fmla="*/ 5322240 h 5342548"/>
              <a:gd name="connsiteX9" fmla="*/ 5378412 w 6980808"/>
              <a:gd name="connsiteY9" fmla="*/ 5342548 h 5342548"/>
              <a:gd name="connsiteX10" fmla="*/ 0 w 6980808"/>
              <a:gd name="connsiteY10" fmla="*/ 5328207 h 5342548"/>
              <a:gd name="connsiteX11" fmla="*/ 3596077 w 6980808"/>
              <a:gd name="connsiteY11" fmla="*/ 11626 h 5342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0808" h="5342548">
                <a:moveTo>
                  <a:pt x="6980808" y="0"/>
                </a:moveTo>
                <a:lnTo>
                  <a:pt x="6979151" y="2645623"/>
                </a:lnTo>
                <a:lnTo>
                  <a:pt x="6980808" y="2645623"/>
                </a:lnTo>
                <a:lnTo>
                  <a:pt x="6980808" y="5322240"/>
                </a:lnTo>
                <a:lnTo>
                  <a:pt x="6980698" y="5322240"/>
                </a:lnTo>
                <a:lnTo>
                  <a:pt x="6980698" y="4839203"/>
                </a:lnTo>
                <a:lnTo>
                  <a:pt x="6477401" y="4839203"/>
                </a:lnTo>
                <a:lnTo>
                  <a:pt x="6137944" y="5322240"/>
                </a:lnTo>
                <a:lnTo>
                  <a:pt x="5392148" y="5322240"/>
                </a:lnTo>
                <a:lnTo>
                  <a:pt x="5378412" y="5342548"/>
                </a:lnTo>
                <a:lnTo>
                  <a:pt x="0" y="5328207"/>
                </a:lnTo>
                <a:lnTo>
                  <a:pt x="3596077" y="116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" name="Заголовок 9">
            <a:extLst>
              <a:ext uri="{FF2B5EF4-FFF2-40B4-BE49-F238E27FC236}">
                <a16:creationId xmlns:a16="http://schemas.microsoft.com/office/drawing/2014/main" id="{D3A0874E-3962-C374-91C9-7A929BA01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134" y="0"/>
            <a:ext cx="11835866" cy="129031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49226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9">
            <a:extLst>
              <a:ext uri="{FF2B5EF4-FFF2-40B4-BE49-F238E27FC236}">
                <a16:creationId xmlns:a16="http://schemas.microsoft.com/office/drawing/2014/main" id="{76CC1968-B9A2-E847-F419-152525241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135" y="82062"/>
            <a:ext cx="8459620" cy="13481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Рисунок 6">
            <a:extLst>
              <a:ext uri="{FF2B5EF4-FFF2-40B4-BE49-F238E27FC236}">
                <a16:creationId xmlns:a16="http://schemas.microsoft.com/office/drawing/2014/main" id="{107ACE6B-0688-4D59-F1B0-6FC770BB64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26759" y="3324895"/>
            <a:ext cx="5347209" cy="3533105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7739742"/>
              <a:gd name="connsiteY0" fmla="*/ 4172229 h 4172229"/>
              <a:gd name="connsiteX1" fmla="*/ 2910320 w 7739742"/>
              <a:gd name="connsiteY1" fmla="*/ 14876 h 4172229"/>
              <a:gd name="connsiteX2" fmla="*/ 7739742 w 7739742"/>
              <a:gd name="connsiteY2" fmla="*/ 0 h 4172229"/>
              <a:gd name="connsiteX3" fmla="*/ 7479006 w 7739742"/>
              <a:gd name="connsiteY3" fmla="*/ 4167875 h 4172229"/>
              <a:gd name="connsiteX4" fmla="*/ 0 w 7739742"/>
              <a:gd name="connsiteY4" fmla="*/ 4172229 h 4172229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8774406 w 9035142"/>
              <a:gd name="connsiteY3" fmla="*/ 4167875 h 6010554"/>
              <a:gd name="connsiteX4" fmla="*/ 0 w 9035142"/>
              <a:gd name="connsiteY4" fmla="*/ 6010554 h 6010554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4878681 w 9035142"/>
              <a:gd name="connsiteY3" fmla="*/ 5977625 h 6010554"/>
              <a:gd name="connsiteX4" fmla="*/ 0 w 9035142"/>
              <a:gd name="connsiteY4" fmla="*/ 6010554 h 6010554"/>
              <a:gd name="connsiteX0" fmla="*/ 0 w 9054192"/>
              <a:gd name="connsiteY0" fmla="*/ 5995678 h 5995678"/>
              <a:gd name="connsiteX1" fmla="*/ 4205720 w 9054192"/>
              <a:gd name="connsiteY1" fmla="*/ 0 h 5995678"/>
              <a:gd name="connsiteX2" fmla="*/ 9054192 w 9054192"/>
              <a:gd name="connsiteY2" fmla="*/ 13699 h 5995678"/>
              <a:gd name="connsiteX3" fmla="*/ 4878681 w 9054192"/>
              <a:gd name="connsiteY3" fmla="*/ 5962749 h 5995678"/>
              <a:gd name="connsiteX4" fmla="*/ 0 w 9054192"/>
              <a:gd name="connsiteY4" fmla="*/ 5995678 h 5995678"/>
              <a:gd name="connsiteX0" fmla="*/ 0 w 9035142"/>
              <a:gd name="connsiteY0" fmla="*/ 5986153 h 5986153"/>
              <a:gd name="connsiteX1" fmla="*/ 4186670 w 9035142"/>
              <a:gd name="connsiteY1" fmla="*/ 0 h 5986153"/>
              <a:gd name="connsiteX2" fmla="*/ 9035142 w 9035142"/>
              <a:gd name="connsiteY2" fmla="*/ 13699 h 5986153"/>
              <a:gd name="connsiteX3" fmla="*/ 4859631 w 9035142"/>
              <a:gd name="connsiteY3" fmla="*/ 5962749 h 5986153"/>
              <a:gd name="connsiteX4" fmla="*/ 0 w 9035142"/>
              <a:gd name="connsiteY4" fmla="*/ 5986153 h 5986153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69156 w 9044667"/>
              <a:gd name="connsiteY3" fmla="*/ 5962749 h 5976628"/>
              <a:gd name="connsiteX4" fmla="*/ 0 w 9044667"/>
              <a:gd name="connsiteY4" fmla="*/ 5976628 h 5976628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59631 w 9044667"/>
              <a:gd name="connsiteY3" fmla="*/ 5962749 h 5976628"/>
              <a:gd name="connsiteX4" fmla="*/ 0 w 9044667"/>
              <a:gd name="connsiteY4" fmla="*/ 5976628 h 597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4667" h="5976628">
                <a:moveTo>
                  <a:pt x="0" y="5976628"/>
                </a:moveTo>
                <a:lnTo>
                  <a:pt x="4196195" y="0"/>
                </a:lnTo>
                <a:lnTo>
                  <a:pt x="9044667" y="13699"/>
                </a:lnTo>
                <a:lnTo>
                  <a:pt x="4859631" y="5962749"/>
                </a:lnTo>
                <a:lnTo>
                  <a:pt x="0" y="5976628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780C1CE5-DFBA-ED7A-E1BB-37B6156302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08672" y="0"/>
            <a:ext cx="3883328" cy="3324895"/>
          </a:xfrm>
          <a:custGeom>
            <a:avLst/>
            <a:gdLst>
              <a:gd name="connsiteX0" fmla="*/ 2334595 w 3883328"/>
              <a:gd name="connsiteY0" fmla="*/ 0 h 3324895"/>
              <a:gd name="connsiteX1" fmla="*/ 3883328 w 3883328"/>
              <a:gd name="connsiteY1" fmla="*/ 0 h 3324895"/>
              <a:gd name="connsiteX2" fmla="*/ 3883328 w 3883328"/>
              <a:gd name="connsiteY2" fmla="*/ 1880639 h 3324895"/>
              <a:gd name="connsiteX3" fmla="*/ 2873015 w 3883328"/>
              <a:gd name="connsiteY3" fmla="*/ 3316691 h 3324895"/>
              <a:gd name="connsiteX4" fmla="*/ 0 w 3883328"/>
              <a:gd name="connsiteY4" fmla="*/ 3324895 h 332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3328" h="3324895">
                <a:moveTo>
                  <a:pt x="2334595" y="0"/>
                </a:moveTo>
                <a:lnTo>
                  <a:pt x="3883328" y="0"/>
                </a:lnTo>
                <a:lnTo>
                  <a:pt x="3883328" y="1880639"/>
                </a:lnTo>
                <a:lnTo>
                  <a:pt x="2873015" y="3316691"/>
                </a:lnTo>
                <a:lnTo>
                  <a:pt x="0" y="332489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8" name="Текст 11">
            <a:extLst>
              <a:ext uri="{FF2B5EF4-FFF2-40B4-BE49-F238E27FC236}">
                <a16:creationId xmlns:a16="http://schemas.microsoft.com/office/drawing/2014/main" id="{32265AC2-0941-90EC-D0B0-F0AC1B2FB1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2329" y="1549632"/>
            <a:ext cx="5795407" cy="44403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2354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9">
            <a:extLst>
              <a:ext uri="{FF2B5EF4-FFF2-40B4-BE49-F238E27FC236}">
                <a16:creationId xmlns:a16="http://schemas.microsoft.com/office/drawing/2014/main" id="{76CC1968-B9A2-E847-F419-152525241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5376" y="535948"/>
            <a:ext cx="4973691" cy="141841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FEE00CD2-AC79-5442-172E-6CF013F629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533105"/>
            <a:ext cx="4330959" cy="3324895"/>
          </a:xfrm>
          <a:custGeom>
            <a:avLst/>
            <a:gdLst>
              <a:gd name="connsiteX0" fmla="*/ 1464541 w 4330959"/>
              <a:gd name="connsiteY0" fmla="*/ 0 h 3324895"/>
              <a:gd name="connsiteX1" fmla="*/ 4330959 w 4330959"/>
              <a:gd name="connsiteY1" fmla="*/ 8098 h 3324895"/>
              <a:gd name="connsiteX2" fmla="*/ 1997476 w 4330959"/>
              <a:gd name="connsiteY2" fmla="*/ 3324895 h 3324895"/>
              <a:gd name="connsiteX3" fmla="*/ 0 w 4330959"/>
              <a:gd name="connsiteY3" fmla="*/ 3324895 h 3324895"/>
              <a:gd name="connsiteX4" fmla="*/ 0 w 4330959"/>
              <a:gd name="connsiteY4" fmla="*/ 2085778 h 332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0959" h="3324895">
                <a:moveTo>
                  <a:pt x="1464541" y="0"/>
                </a:moveTo>
                <a:lnTo>
                  <a:pt x="4330959" y="8098"/>
                </a:lnTo>
                <a:lnTo>
                  <a:pt x="1997476" y="3324895"/>
                </a:lnTo>
                <a:lnTo>
                  <a:pt x="0" y="3324895"/>
                </a:lnTo>
                <a:lnTo>
                  <a:pt x="0" y="20857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3423D740-1917-7DF6-1C83-1EF02557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8167" y="0"/>
            <a:ext cx="5347209" cy="3533105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7739742"/>
              <a:gd name="connsiteY0" fmla="*/ 4172229 h 4172229"/>
              <a:gd name="connsiteX1" fmla="*/ 2910320 w 7739742"/>
              <a:gd name="connsiteY1" fmla="*/ 14876 h 4172229"/>
              <a:gd name="connsiteX2" fmla="*/ 7739742 w 7739742"/>
              <a:gd name="connsiteY2" fmla="*/ 0 h 4172229"/>
              <a:gd name="connsiteX3" fmla="*/ 7479006 w 7739742"/>
              <a:gd name="connsiteY3" fmla="*/ 4167875 h 4172229"/>
              <a:gd name="connsiteX4" fmla="*/ 0 w 7739742"/>
              <a:gd name="connsiteY4" fmla="*/ 4172229 h 4172229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8774406 w 9035142"/>
              <a:gd name="connsiteY3" fmla="*/ 4167875 h 6010554"/>
              <a:gd name="connsiteX4" fmla="*/ 0 w 9035142"/>
              <a:gd name="connsiteY4" fmla="*/ 6010554 h 6010554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4878681 w 9035142"/>
              <a:gd name="connsiteY3" fmla="*/ 5977625 h 6010554"/>
              <a:gd name="connsiteX4" fmla="*/ 0 w 9035142"/>
              <a:gd name="connsiteY4" fmla="*/ 6010554 h 6010554"/>
              <a:gd name="connsiteX0" fmla="*/ 0 w 9054192"/>
              <a:gd name="connsiteY0" fmla="*/ 5995678 h 5995678"/>
              <a:gd name="connsiteX1" fmla="*/ 4205720 w 9054192"/>
              <a:gd name="connsiteY1" fmla="*/ 0 h 5995678"/>
              <a:gd name="connsiteX2" fmla="*/ 9054192 w 9054192"/>
              <a:gd name="connsiteY2" fmla="*/ 13699 h 5995678"/>
              <a:gd name="connsiteX3" fmla="*/ 4878681 w 9054192"/>
              <a:gd name="connsiteY3" fmla="*/ 5962749 h 5995678"/>
              <a:gd name="connsiteX4" fmla="*/ 0 w 9054192"/>
              <a:gd name="connsiteY4" fmla="*/ 5995678 h 5995678"/>
              <a:gd name="connsiteX0" fmla="*/ 0 w 9035142"/>
              <a:gd name="connsiteY0" fmla="*/ 5986153 h 5986153"/>
              <a:gd name="connsiteX1" fmla="*/ 4186670 w 9035142"/>
              <a:gd name="connsiteY1" fmla="*/ 0 h 5986153"/>
              <a:gd name="connsiteX2" fmla="*/ 9035142 w 9035142"/>
              <a:gd name="connsiteY2" fmla="*/ 13699 h 5986153"/>
              <a:gd name="connsiteX3" fmla="*/ 4859631 w 9035142"/>
              <a:gd name="connsiteY3" fmla="*/ 5962749 h 5986153"/>
              <a:gd name="connsiteX4" fmla="*/ 0 w 9035142"/>
              <a:gd name="connsiteY4" fmla="*/ 5986153 h 5986153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69156 w 9044667"/>
              <a:gd name="connsiteY3" fmla="*/ 5962749 h 5976628"/>
              <a:gd name="connsiteX4" fmla="*/ 0 w 9044667"/>
              <a:gd name="connsiteY4" fmla="*/ 5976628 h 5976628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59631 w 9044667"/>
              <a:gd name="connsiteY3" fmla="*/ 5962749 h 5976628"/>
              <a:gd name="connsiteX4" fmla="*/ 0 w 9044667"/>
              <a:gd name="connsiteY4" fmla="*/ 5976628 h 597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4667" h="5976628">
                <a:moveTo>
                  <a:pt x="0" y="5976628"/>
                </a:moveTo>
                <a:lnTo>
                  <a:pt x="4196195" y="0"/>
                </a:lnTo>
                <a:lnTo>
                  <a:pt x="9044667" y="13699"/>
                </a:lnTo>
                <a:lnTo>
                  <a:pt x="4859631" y="5962749"/>
                </a:lnTo>
                <a:lnTo>
                  <a:pt x="0" y="5976628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8" name="Текст 11">
            <a:extLst>
              <a:ext uri="{FF2B5EF4-FFF2-40B4-BE49-F238E27FC236}">
                <a16:creationId xmlns:a16="http://schemas.microsoft.com/office/drawing/2014/main" id="{32265AC2-0941-90EC-D0B0-F0AC1B2FB1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92947" y="2212275"/>
            <a:ext cx="4973691" cy="14184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Текст 11">
            <a:extLst>
              <a:ext uri="{FF2B5EF4-FFF2-40B4-BE49-F238E27FC236}">
                <a16:creationId xmlns:a16="http://schemas.microsoft.com/office/drawing/2014/main" id="{EF25E189-2C0D-F693-5EB7-E73BC7D72D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01784" y="4055673"/>
            <a:ext cx="6877283" cy="167057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4315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4443DF7C-6340-E595-4562-BE51E3540E23}"/>
              </a:ext>
            </a:extLst>
          </p:cNvPr>
          <p:cNvGrpSpPr/>
          <p:nvPr userDrawn="1"/>
        </p:nvGrpSpPr>
        <p:grpSpPr>
          <a:xfrm>
            <a:off x="0" y="1333885"/>
            <a:ext cx="9081650" cy="970661"/>
            <a:chOff x="-4576066" y="3559333"/>
            <a:chExt cx="14976446" cy="1600692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E6438C40-A425-91E9-9759-0E3F13A0E6F2}"/>
                </a:ext>
              </a:extLst>
            </p:cNvPr>
            <p:cNvSpPr/>
            <p:nvPr userDrawn="1"/>
          </p:nvSpPr>
          <p:spPr>
            <a:xfrm>
              <a:off x="-3302000" y="3559333"/>
              <a:ext cx="13645433" cy="1600692"/>
            </a:xfrm>
            <a:custGeom>
              <a:avLst/>
              <a:gdLst>
                <a:gd name="connsiteX0" fmla="*/ 0 w 8928847"/>
                <a:gd name="connsiteY0" fmla="*/ 0 h 2077756"/>
                <a:gd name="connsiteX1" fmla="*/ 8928847 w 8928847"/>
                <a:gd name="connsiteY1" fmla="*/ 0 h 2077756"/>
                <a:gd name="connsiteX2" fmla="*/ 8928847 w 8928847"/>
                <a:gd name="connsiteY2" fmla="*/ 2077756 h 2077756"/>
                <a:gd name="connsiteX3" fmla="*/ 0 w 8928847"/>
                <a:gd name="connsiteY3" fmla="*/ 2077756 h 2077756"/>
                <a:gd name="connsiteX4" fmla="*/ 0 w 8928847"/>
                <a:gd name="connsiteY4" fmla="*/ 0 h 2077756"/>
                <a:gd name="connsiteX0" fmla="*/ 0 w 10351247"/>
                <a:gd name="connsiteY0" fmla="*/ 25400 h 2103156"/>
                <a:gd name="connsiteX1" fmla="*/ 10351247 w 10351247"/>
                <a:gd name="connsiteY1" fmla="*/ 0 h 2103156"/>
                <a:gd name="connsiteX2" fmla="*/ 8928847 w 10351247"/>
                <a:gd name="connsiteY2" fmla="*/ 2103156 h 2103156"/>
                <a:gd name="connsiteX3" fmla="*/ 0 w 10351247"/>
                <a:gd name="connsiteY3" fmla="*/ 2103156 h 2103156"/>
                <a:gd name="connsiteX4" fmla="*/ 0 w 10351247"/>
                <a:gd name="connsiteY4" fmla="*/ 25400 h 2103156"/>
                <a:gd name="connsiteX0" fmla="*/ 0 w 10351247"/>
                <a:gd name="connsiteY0" fmla="*/ 25400 h 2115856"/>
                <a:gd name="connsiteX1" fmla="*/ 10351247 w 10351247"/>
                <a:gd name="connsiteY1" fmla="*/ 0 h 2115856"/>
                <a:gd name="connsiteX2" fmla="*/ 8839947 w 10351247"/>
                <a:gd name="connsiteY2" fmla="*/ 2115856 h 2115856"/>
                <a:gd name="connsiteX3" fmla="*/ 0 w 10351247"/>
                <a:gd name="connsiteY3" fmla="*/ 2103156 h 2115856"/>
                <a:gd name="connsiteX4" fmla="*/ 0 w 10351247"/>
                <a:gd name="connsiteY4" fmla="*/ 25400 h 2115856"/>
                <a:gd name="connsiteX0" fmla="*/ 0 w 10335617"/>
                <a:gd name="connsiteY0" fmla="*/ 17584 h 2108040"/>
                <a:gd name="connsiteX1" fmla="*/ 10335617 w 10335617"/>
                <a:gd name="connsiteY1" fmla="*/ 0 h 2108040"/>
                <a:gd name="connsiteX2" fmla="*/ 8839947 w 10335617"/>
                <a:gd name="connsiteY2" fmla="*/ 2108040 h 2108040"/>
                <a:gd name="connsiteX3" fmla="*/ 0 w 10335617"/>
                <a:gd name="connsiteY3" fmla="*/ 2095340 h 2108040"/>
                <a:gd name="connsiteX4" fmla="*/ 0 w 10335617"/>
                <a:gd name="connsiteY4" fmla="*/ 17584 h 2108040"/>
                <a:gd name="connsiteX0" fmla="*/ 0 w 10312171"/>
                <a:gd name="connsiteY0" fmla="*/ 17584 h 2108040"/>
                <a:gd name="connsiteX1" fmla="*/ 10312171 w 10312171"/>
                <a:gd name="connsiteY1" fmla="*/ 0 h 2108040"/>
                <a:gd name="connsiteX2" fmla="*/ 8839947 w 10312171"/>
                <a:gd name="connsiteY2" fmla="*/ 2108040 h 2108040"/>
                <a:gd name="connsiteX3" fmla="*/ 0 w 10312171"/>
                <a:gd name="connsiteY3" fmla="*/ 2095340 h 2108040"/>
                <a:gd name="connsiteX4" fmla="*/ 0 w 10312171"/>
                <a:gd name="connsiteY4" fmla="*/ 17584 h 2108040"/>
                <a:gd name="connsiteX0" fmla="*/ 0 w 10343433"/>
                <a:gd name="connsiteY0" fmla="*/ 17584 h 2108040"/>
                <a:gd name="connsiteX1" fmla="*/ 10343433 w 10343433"/>
                <a:gd name="connsiteY1" fmla="*/ 0 h 2108040"/>
                <a:gd name="connsiteX2" fmla="*/ 8839947 w 10343433"/>
                <a:gd name="connsiteY2" fmla="*/ 2108040 h 2108040"/>
                <a:gd name="connsiteX3" fmla="*/ 0 w 10343433"/>
                <a:gd name="connsiteY3" fmla="*/ 2095340 h 2108040"/>
                <a:gd name="connsiteX4" fmla="*/ 0 w 10343433"/>
                <a:gd name="connsiteY4" fmla="*/ 17584 h 2108040"/>
                <a:gd name="connsiteX0" fmla="*/ 0 w 10343433"/>
                <a:gd name="connsiteY0" fmla="*/ 17584 h 2100225"/>
                <a:gd name="connsiteX1" fmla="*/ 10343433 w 10343433"/>
                <a:gd name="connsiteY1" fmla="*/ 0 h 2100225"/>
                <a:gd name="connsiteX2" fmla="*/ 8847763 w 10343433"/>
                <a:gd name="connsiteY2" fmla="*/ 2100225 h 2100225"/>
                <a:gd name="connsiteX3" fmla="*/ 0 w 10343433"/>
                <a:gd name="connsiteY3" fmla="*/ 2095340 h 2100225"/>
                <a:gd name="connsiteX4" fmla="*/ 0 w 10343433"/>
                <a:gd name="connsiteY4" fmla="*/ 17584 h 2100225"/>
                <a:gd name="connsiteX0" fmla="*/ 0 w 13645433"/>
                <a:gd name="connsiteY0" fmla="*/ 17584 h 2100225"/>
                <a:gd name="connsiteX1" fmla="*/ 13645433 w 13645433"/>
                <a:gd name="connsiteY1" fmla="*/ 0 h 2100225"/>
                <a:gd name="connsiteX2" fmla="*/ 12149763 w 13645433"/>
                <a:gd name="connsiteY2" fmla="*/ 2100225 h 2100225"/>
                <a:gd name="connsiteX3" fmla="*/ 3302000 w 13645433"/>
                <a:gd name="connsiteY3" fmla="*/ 2095340 h 2100225"/>
                <a:gd name="connsiteX4" fmla="*/ 0 w 13645433"/>
                <a:gd name="connsiteY4" fmla="*/ 17584 h 2100225"/>
                <a:gd name="connsiteX0" fmla="*/ 0 w 13645433"/>
                <a:gd name="connsiteY0" fmla="*/ 17584 h 2100225"/>
                <a:gd name="connsiteX1" fmla="*/ 13645433 w 13645433"/>
                <a:gd name="connsiteY1" fmla="*/ 0 h 2100225"/>
                <a:gd name="connsiteX2" fmla="*/ 12149763 w 13645433"/>
                <a:gd name="connsiteY2" fmla="*/ 2100225 h 2100225"/>
                <a:gd name="connsiteX3" fmla="*/ 0 w 13645433"/>
                <a:gd name="connsiteY3" fmla="*/ 2095340 h 2100225"/>
                <a:gd name="connsiteX4" fmla="*/ 0 w 13645433"/>
                <a:gd name="connsiteY4" fmla="*/ 17584 h 2100225"/>
                <a:gd name="connsiteX0" fmla="*/ 0 w 13645433"/>
                <a:gd name="connsiteY0" fmla="*/ 17584 h 2095340"/>
                <a:gd name="connsiteX1" fmla="*/ 13645433 w 13645433"/>
                <a:gd name="connsiteY1" fmla="*/ 0 h 2095340"/>
                <a:gd name="connsiteX2" fmla="*/ 12505363 w 13645433"/>
                <a:gd name="connsiteY2" fmla="*/ 1600692 h 2095340"/>
                <a:gd name="connsiteX3" fmla="*/ 0 w 13645433"/>
                <a:gd name="connsiteY3" fmla="*/ 2095340 h 2095340"/>
                <a:gd name="connsiteX4" fmla="*/ 0 w 13645433"/>
                <a:gd name="connsiteY4" fmla="*/ 17584 h 2095340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28074 h 1600692"/>
                <a:gd name="connsiteX4" fmla="*/ 0 w 13645433"/>
                <a:gd name="connsiteY4" fmla="*/ 17584 h 1600692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70407 h 1600692"/>
                <a:gd name="connsiteX4" fmla="*/ 0 w 13645433"/>
                <a:gd name="connsiteY4" fmla="*/ 17584 h 1600692"/>
                <a:gd name="connsiteX0" fmla="*/ 0 w 13645433"/>
                <a:gd name="connsiteY0" fmla="*/ 17584 h 1621207"/>
                <a:gd name="connsiteX1" fmla="*/ 13645433 w 13645433"/>
                <a:gd name="connsiteY1" fmla="*/ 0 h 1621207"/>
                <a:gd name="connsiteX2" fmla="*/ 12505363 w 13645433"/>
                <a:gd name="connsiteY2" fmla="*/ 1600692 h 1621207"/>
                <a:gd name="connsiteX3" fmla="*/ 0 w 13645433"/>
                <a:gd name="connsiteY3" fmla="*/ 1621207 h 1621207"/>
                <a:gd name="connsiteX4" fmla="*/ 0 w 13645433"/>
                <a:gd name="connsiteY4" fmla="*/ 17584 h 1621207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78874 h 1600692"/>
                <a:gd name="connsiteX4" fmla="*/ 0 w 13645433"/>
                <a:gd name="connsiteY4" fmla="*/ 17584 h 1600692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95807 h 1600692"/>
                <a:gd name="connsiteX4" fmla="*/ 0 w 13645433"/>
                <a:gd name="connsiteY4" fmla="*/ 17584 h 1600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45433" h="1600692">
                  <a:moveTo>
                    <a:pt x="0" y="17584"/>
                  </a:moveTo>
                  <a:lnTo>
                    <a:pt x="13645433" y="0"/>
                  </a:lnTo>
                  <a:lnTo>
                    <a:pt x="12505363" y="1600692"/>
                  </a:lnTo>
                  <a:lnTo>
                    <a:pt x="0" y="1595807"/>
                  </a:lnTo>
                  <a:lnTo>
                    <a:pt x="0" y="17584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A0BA2E0A-5A76-5B63-EC71-519ECD1D5B3C}"/>
                </a:ext>
              </a:extLst>
            </p:cNvPr>
            <p:cNvSpPr/>
            <p:nvPr userDrawn="1"/>
          </p:nvSpPr>
          <p:spPr>
            <a:xfrm rot="10800000">
              <a:off x="9086457" y="3559716"/>
              <a:ext cx="1313923" cy="1600309"/>
            </a:xfrm>
            <a:custGeom>
              <a:avLst/>
              <a:gdLst>
                <a:gd name="connsiteX0" fmla="*/ 0 w 193431"/>
                <a:gd name="connsiteY0" fmla="*/ 0 h 2095341"/>
                <a:gd name="connsiteX1" fmla="*/ 193431 w 193431"/>
                <a:gd name="connsiteY1" fmla="*/ 0 h 2095341"/>
                <a:gd name="connsiteX2" fmla="*/ 193431 w 193431"/>
                <a:gd name="connsiteY2" fmla="*/ 2095341 h 2095341"/>
                <a:gd name="connsiteX3" fmla="*/ 0 w 193431"/>
                <a:gd name="connsiteY3" fmla="*/ 2095341 h 2095341"/>
                <a:gd name="connsiteX4" fmla="*/ 0 w 193431"/>
                <a:gd name="connsiteY4" fmla="*/ 0 h 2095341"/>
                <a:gd name="connsiteX0" fmla="*/ 0 w 1683327"/>
                <a:gd name="connsiteY0" fmla="*/ 6394 h 2101735"/>
                <a:gd name="connsiteX1" fmla="*/ 1683327 w 1683327"/>
                <a:gd name="connsiteY1" fmla="*/ 0 h 2101735"/>
                <a:gd name="connsiteX2" fmla="*/ 193431 w 1683327"/>
                <a:gd name="connsiteY2" fmla="*/ 2101735 h 2101735"/>
                <a:gd name="connsiteX3" fmla="*/ 0 w 1683327"/>
                <a:gd name="connsiteY3" fmla="*/ 2101735 h 2101735"/>
                <a:gd name="connsiteX4" fmla="*/ 0 w 1683327"/>
                <a:gd name="connsiteY4" fmla="*/ 6394 h 2101735"/>
                <a:gd name="connsiteX0" fmla="*/ 1457925 w 1683327"/>
                <a:gd name="connsiteY0" fmla="*/ 6394 h 2101735"/>
                <a:gd name="connsiteX1" fmla="*/ 1683327 w 1683327"/>
                <a:gd name="connsiteY1" fmla="*/ 0 h 2101735"/>
                <a:gd name="connsiteX2" fmla="*/ 193431 w 1683327"/>
                <a:gd name="connsiteY2" fmla="*/ 2101735 h 2101735"/>
                <a:gd name="connsiteX3" fmla="*/ 0 w 1683327"/>
                <a:gd name="connsiteY3" fmla="*/ 2101735 h 2101735"/>
                <a:gd name="connsiteX4" fmla="*/ 1457925 w 1683327"/>
                <a:gd name="connsiteY4" fmla="*/ 6394 h 2101735"/>
                <a:gd name="connsiteX0" fmla="*/ 1457925 w 1667829"/>
                <a:gd name="connsiteY0" fmla="*/ 1228 h 2096569"/>
                <a:gd name="connsiteX1" fmla="*/ 1667829 w 1667829"/>
                <a:gd name="connsiteY1" fmla="*/ 0 h 2096569"/>
                <a:gd name="connsiteX2" fmla="*/ 193431 w 1667829"/>
                <a:gd name="connsiteY2" fmla="*/ 2096569 h 2096569"/>
                <a:gd name="connsiteX3" fmla="*/ 0 w 1667829"/>
                <a:gd name="connsiteY3" fmla="*/ 2096569 h 2096569"/>
                <a:gd name="connsiteX4" fmla="*/ 1457925 w 1667829"/>
                <a:gd name="connsiteY4" fmla="*/ 1228 h 2096569"/>
                <a:gd name="connsiteX0" fmla="*/ 1457925 w 1652330"/>
                <a:gd name="connsiteY0" fmla="*/ 0 h 2095341"/>
                <a:gd name="connsiteX1" fmla="*/ 1652330 w 1652330"/>
                <a:gd name="connsiteY1" fmla="*/ 3938 h 2095341"/>
                <a:gd name="connsiteX2" fmla="*/ 193431 w 1652330"/>
                <a:gd name="connsiteY2" fmla="*/ 2095341 h 2095341"/>
                <a:gd name="connsiteX3" fmla="*/ 0 w 1652330"/>
                <a:gd name="connsiteY3" fmla="*/ 2095341 h 2095341"/>
                <a:gd name="connsiteX4" fmla="*/ 1457925 w 1652330"/>
                <a:gd name="connsiteY4" fmla="*/ 0 h 2095341"/>
                <a:gd name="connsiteX0" fmla="*/ 1457925 w 1662663"/>
                <a:gd name="connsiteY0" fmla="*/ 0 h 2095341"/>
                <a:gd name="connsiteX1" fmla="*/ 1662663 w 1662663"/>
                <a:gd name="connsiteY1" fmla="*/ 3938 h 2095341"/>
                <a:gd name="connsiteX2" fmla="*/ 193431 w 1662663"/>
                <a:gd name="connsiteY2" fmla="*/ 2095341 h 2095341"/>
                <a:gd name="connsiteX3" fmla="*/ 0 w 1662663"/>
                <a:gd name="connsiteY3" fmla="*/ 2095341 h 2095341"/>
                <a:gd name="connsiteX4" fmla="*/ 1457925 w 1662663"/>
                <a:gd name="connsiteY4" fmla="*/ 0 h 2095341"/>
                <a:gd name="connsiteX0" fmla="*/ 1457925 w 1667829"/>
                <a:gd name="connsiteY0" fmla="*/ 1228 h 2096569"/>
                <a:gd name="connsiteX1" fmla="*/ 1667829 w 1667829"/>
                <a:gd name="connsiteY1" fmla="*/ 0 h 2096569"/>
                <a:gd name="connsiteX2" fmla="*/ 193431 w 1667829"/>
                <a:gd name="connsiteY2" fmla="*/ 2096569 h 2096569"/>
                <a:gd name="connsiteX3" fmla="*/ 0 w 1667829"/>
                <a:gd name="connsiteY3" fmla="*/ 2096569 h 2096569"/>
                <a:gd name="connsiteX4" fmla="*/ 1457925 w 1667829"/>
                <a:gd name="connsiteY4" fmla="*/ 1228 h 2096569"/>
                <a:gd name="connsiteX0" fmla="*/ 1478589 w 1667829"/>
                <a:gd name="connsiteY0" fmla="*/ 1228 h 2096569"/>
                <a:gd name="connsiteX1" fmla="*/ 1667829 w 1667829"/>
                <a:gd name="connsiteY1" fmla="*/ 0 h 2096569"/>
                <a:gd name="connsiteX2" fmla="*/ 193431 w 1667829"/>
                <a:gd name="connsiteY2" fmla="*/ 2096569 h 2096569"/>
                <a:gd name="connsiteX3" fmla="*/ 0 w 1667829"/>
                <a:gd name="connsiteY3" fmla="*/ 2096569 h 2096569"/>
                <a:gd name="connsiteX4" fmla="*/ 1478589 w 1667829"/>
                <a:gd name="connsiteY4" fmla="*/ 1228 h 2096569"/>
                <a:gd name="connsiteX0" fmla="*/ 1468257 w 1667829"/>
                <a:gd name="connsiteY0" fmla="*/ 1228 h 2096569"/>
                <a:gd name="connsiteX1" fmla="*/ 1667829 w 1667829"/>
                <a:gd name="connsiteY1" fmla="*/ 0 h 2096569"/>
                <a:gd name="connsiteX2" fmla="*/ 193431 w 1667829"/>
                <a:gd name="connsiteY2" fmla="*/ 2096569 h 2096569"/>
                <a:gd name="connsiteX3" fmla="*/ 0 w 1667829"/>
                <a:gd name="connsiteY3" fmla="*/ 2096569 h 2096569"/>
                <a:gd name="connsiteX4" fmla="*/ 1468257 w 1667829"/>
                <a:gd name="connsiteY4" fmla="*/ 1228 h 2096569"/>
                <a:gd name="connsiteX0" fmla="*/ 1468257 w 1468257"/>
                <a:gd name="connsiteY0" fmla="*/ 0 h 2095341"/>
                <a:gd name="connsiteX1" fmla="*/ 1321840 w 1468257"/>
                <a:gd name="connsiteY1" fmla="*/ 483157 h 2095341"/>
                <a:gd name="connsiteX2" fmla="*/ 193431 w 1468257"/>
                <a:gd name="connsiteY2" fmla="*/ 2095341 h 2095341"/>
                <a:gd name="connsiteX3" fmla="*/ 0 w 1468257"/>
                <a:gd name="connsiteY3" fmla="*/ 2095341 h 2095341"/>
                <a:gd name="connsiteX4" fmla="*/ 1468257 w 1468257"/>
                <a:gd name="connsiteY4" fmla="*/ 0 h 2095341"/>
                <a:gd name="connsiteX0" fmla="*/ 1132154 w 1321840"/>
                <a:gd name="connsiteY0" fmla="*/ 1228 h 1612184"/>
                <a:gd name="connsiteX1" fmla="*/ 1321840 w 1321840"/>
                <a:gd name="connsiteY1" fmla="*/ 0 h 1612184"/>
                <a:gd name="connsiteX2" fmla="*/ 193431 w 1321840"/>
                <a:gd name="connsiteY2" fmla="*/ 1612184 h 1612184"/>
                <a:gd name="connsiteX3" fmla="*/ 0 w 1321840"/>
                <a:gd name="connsiteY3" fmla="*/ 1612184 h 1612184"/>
                <a:gd name="connsiteX4" fmla="*/ 1132154 w 1321840"/>
                <a:gd name="connsiteY4" fmla="*/ 1228 h 1612184"/>
                <a:gd name="connsiteX0" fmla="*/ 1132154 w 1313923"/>
                <a:gd name="connsiteY0" fmla="*/ 0 h 1610956"/>
                <a:gd name="connsiteX1" fmla="*/ 1313923 w 1313923"/>
                <a:gd name="connsiteY1" fmla="*/ 10647 h 1610956"/>
                <a:gd name="connsiteX2" fmla="*/ 193431 w 1313923"/>
                <a:gd name="connsiteY2" fmla="*/ 1610956 h 1610956"/>
                <a:gd name="connsiteX3" fmla="*/ 0 w 1313923"/>
                <a:gd name="connsiteY3" fmla="*/ 1610956 h 1610956"/>
                <a:gd name="connsiteX4" fmla="*/ 1132154 w 1313923"/>
                <a:gd name="connsiteY4" fmla="*/ 0 h 1610956"/>
                <a:gd name="connsiteX0" fmla="*/ 1120279 w 1313923"/>
                <a:gd name="connsiteY0" fmla="*/ 5187 h 1600309"/>
                <a:gd name="connsiteX1" fmla="*/ 1313923 w 1313923"/>
                <a:gd name="connsiteY1" fmla="*/ 0 h 1600309"/>
                <a:gd name="connsiteX2" fmla="*/ 193431 w 1313923"/>
                <a:gd name="connsiteY2" fmla="*/ 1600309 h 1600309"/>
                <a:gd name="connsiteX3" fmla="*/ 0 w 1313923"/>
                <a:gd name="connsiteY3" fmla="*/ 1600309 h 1600309"/>
                <a:gd name="connsiteX4" fmla="*/ 1120279 w 1313923"/>
                <a:gd name="connsiteY4" fmla="*/ 5187 h 1600309"/>
                <a:gd name="connsiteX0" fmla="*/ 1120279 w 1313923"/>
                <a:gd name="connsiteY0" fmla="*/ 1228 h 1600309"/>
                <a:gd name="connsiteX1" fmla="*/ 1313923 w 1313923"/>
                <a:gd name="connsiteY1" fmla="*/ 0 h 1600309"/>
                <a:gd name="connsiteX2" fmla="*/ 193431 w 1313923"/>
                <a:gd name="connsiteY2" fmla="*/ 1600309 h 1600309"/>
                <a:gd name="connsiteX3" fmla="*/ 0 w 1313923"/>
                <a:gd name="connsiteY3" fmla="*/ 1600309 h 1600309"/>
                <a:gd name="connsiteX4" fmla="*/ 1120279 w 1313923"/>
                <a:gd name="connsiteY4" fmla="*/ 1228 h 1600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3923" h="1600309">
                  <a:moveTo>
                    <a:pt x="1120279" y="1228"/>
                  </a:moveTo>
                  <a:lnTo>
                    <a:pt x="1313923" y="0"/>
                  </a:lnTo>
                  <a:lnTo>
                    <a:pt x="193431" y="1600309"/>
                  </a:lnTo>
                  <a:lnTo>
                    <a:pt x="0" y="1600309"/>
                  </a:lnTo>
                  <a:lnTo>
                    <a:pt x="1120279" y="122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2" name="Прямоугольник 4">
              <a:extLst>
                <a:ext uri="{FF2B5EF4-FFF2-40B4-BE49-F238E27FC236}">
                  <a16:creationId xmlns:a16="http://schemas.microsoft.com/office/drawing/2014/main" id="{A0F6B7FB-077B-DA68-D497-DC7128DF0659}"/>
                </a:ext>
              </a:extLst>
            </p:cNvPr>
            <p:cNvSpPr/>
            <p:nvPr userDrawn="1"/>
          </p:nvSpPr>
          <p:spPr>
            <a:xfrm>
              <a:off x="-4576066" y="3559333"/>
              <a:ext cx="13645434" cy="1600692"/>
            </a:xfrm>
            <a:custGeom>
              <a:avLst/>
              <a:gdLst>
                <a:gd name="connsiteX0" fmla="*/ 0 w 8928847"/>
                <a:gd name="connsiteY0" fmla="*/ 0 h 2077756"/>
                <a:gd name="connsiteX1" fmla="*/ 8928847 w 8928847"/>
                <a:gd name="connsiteY1" fmla="*/ 0 h 2077756"/>
                <a:gd name="connsiteX2" fmla="*/ 8928847 w 8928847"/>
                <a:gd name="connsiteY2" fmla="*/ 2077756 h 2077756"/>
                <a:gd name="connsiteX3" fmla="*/ 0 w 8928847"/>
                <a:gd name="connsiteY3" fmla="*/ 2077756 h 2077756"/>
                <a:gd name="connsiteX4" fmla="*/ 0 w 8928847"/>
                <a:gd name="connsiteY4" fmla="*/ 0 h 2077756"/>
                <a:gd name="connsiteX0" fmla="*/ 0 w 10351247"/>
                <a:gd name="connsiteY0" fmla="*/ 25400 h 2103156"/>
                <a:gd name="connsiteX1" fmla="*/ 10351247 w 10351247"/>
                <a:gd name="connsiteY1" fmla="*/ 0 h 2103156"/>
                <a:gd name="connsiteX2" fmla="*/ 8928847 w 10351247"/>
                <a:gd name="connsiteY2" fmla="*/ 2103156 h 2103156"/>
                <a:gd name="connsiteX3" fmla="*/ 0 w 10351247"/>
                <a:gd name="connsiteY3" fmla="*/ 2103156 h 2103156"/>
                <a:gd name="connsiteX4" fmla="*/ 0 w 10351247"/>
                <a:gd name="connsiteY4" fmla="*/ 25400 h 2103156"/>
                <a:gd name="connsiteX0" fmla="*/ 0 w 10351247"/>
                <a:gd name="connsiteY0" fmla="*/ 25400 h 2115856"/>
                <a:gd name="connsiteX1" fmla="*/ 10351247 w 10351247"/>
                <a:gd name="connsiteY1" fmla="*/ 0 h 2115856"/>
                <a:gd name="connsiteX2" fmla="*/ 8839947 w 10351247"/>
                <a:gd name="connsiteY2" fmla="*/ 2115856 h 2115856"/>
                <a:gd name="connsiteX3" fmla="*/ 0 w 10351247"/>
                <a:gd name="connsiteY3" fmla="*/ 2103156 h 2115856"/>
                <a:gd name="connsiteX4" fmla="*/ 0 w 10351247"/>
                <a:gd name="connsiteY4" fmla="*/ 25400 h 2115856"/>
                <a:gd name="connsiteX0" fmla="*/ 0 w 10335617"/>
                <a:gd name="connsiteY0" fmla="*/ 17584 h 2108040"/>
                <a:gd name="connsiteX1" fmla="*/ 10335617 w 10335617"/>
                <a:gd name="connsiteY1" fmla="*/ 0 h 2108040"/>
                <a:gd name="connsiteX2" fmla="*/ 8839947 w 10335617"/>
                <a:gd name="connsiteY2" fmla="*/ 2108040 h 2108040"/>
                <a:gd name="connsiteX3" fmla="*/ 0 w 10335617"/>
                <a:gd name="connsiteY3" fmla="*/ 2095340 h 2108040"/>
                <a:gd name="connsiteX4" fmla="*/ 0 w 10335617"/>
                <a:gd name="connsiteY4" fmla="*/ 17584 h 2108040"/>
                <a:gd name="connsiteX0" fmla="*/ 0 w 10312171"/>
                <a:gd name="connsiteY0" fmla="*/ 17584 h 2108040"/>
                <a:gd name="connsiteX1" fmla="*/ 10312171 w 10312171"/>
                <a:gd name="connsiteY1" fmla="*/ 0 h 2108040"/>
                <a:gd name="connsiteX2" fmla="*/ 8839947 w 10312171"/>
                <a:gd name="connsiteY2" fmla="*/ 2108040 h 2108040"/>
                <a:gd name="connsiteX3" fmla="*/ 0 w 10312171"/>
                <a:gd name="connsiteY3" fmla="*/ 2095340 h 2108040"/>
                <a:gd name="connsiteX4" fmla="*/ 0 w 10312171"/>
                <a:gd name="connsiteY4" fmla="*/ 17584 h 2108040"/>
                <a:gd name="connsiteX0" fmla="*/ 0 w 10343433"/>
                <a:gd name="connsiteY0" fmla="*/ 17584 h 2108040"/>
                <a:gd name="connsiteX1" fmla="*/ 10343433 w 10343433"/>
                <a:gd name="connsiteY1" fmla="*/ 0 h 2108040"/>
                <a:gd name="connsiteX2" fmla="*/ 8839947 w 10343433"/>
                <a:gd name="connsiteY2" fmla="*/ 2108040 h 2108040"/>
                <a:gd name="connsiteX3" fmla="*/ 0 w 10343433"/>
                <a:gd name="connsiteY3" fmla="*/ 2095340 h 2108040"/>
                <a:gd name="connsiteX4" fmla="*/ 0 w 10343433"/>
                <a:gd name="connsiteY4" fmla="*/ 17584 h 2108040"/>
                <a:gd name="connsiteX0" fmla="*/ 0 w 10343433"/>
                <a:gd name="connsiteY0" fmla="*/ 17584 h 2100225"/>
                <a:gd name="connsiteX1" fmla="*/ 10343433 w 10343433"/>
                <a:gd name="connsiteY1" fmla="*/ 0 h 2100225"/>
                <a:gd name="connsiteX2" fmla="*/ 8847763 w 10343433"/>
                <a:gd name="connsiteY2" fmla="*/ 2100225 h 2100225"/>
                <a:gd name="connsiteX3" fmla="*/ 0 w 10343433"/>
                <a:gd name="connsiteY3" fmla="*/ 2095340 h 2100225"/>
                <a:gd name="connsiteX4" fmla="*/ 0 w 10343433"/>
                <a:gd name="connsiteY4" fmla="*/ 17584 h 2100225"/>
                <a:gd name="connsiteX0" fmla="*/ 0 w 13645433"/>
                <a:gd name="connsiteY0" fmla="*/ 17584 h 2100225"/>
                <a:gd name="connsiteX1" fmla="*/ 13645433 w 13645433"/>
                <a:gd name="connsiteY1" fmla="*/ 0 h 2100225"/>
                <a:gd name="connsiteX2" fmla="*/ 12149763 w 13645433"/>
                <a:gd name="connsiteY2" fmla="*/ 2100225 h 2100225"/>
                <a:gd name="connsiteX3" fmla="*/ 3302000 w 13645433"/>
                <a:gd name="connsiteY3" fmla="*/ 2095340 h 2100225"/>
                <a:gd name="connsiteX4" fmla="*/ 0 w 13645433"/>
                <a:gd name="connsiteY4" fmla="*/ 17584 h 2100225"/>
                <a:gd name="connsiteX0" fmla="*/ 0 w 13645433"/>
                <a:gd name="connsiteY0" fmla="*/ 17584 h 2100225"/>
                <a:gd name="connsiteX1" fmla="*/ 13645433 w 13645433"/>
                <a:gd name="connsiteY1" fmla="*/ 0 h 2100225"/>
                <a:gd name="connsiteX2" fmla="*/ 12149763 w 13645433"/>
                <a:gd name="connsiteY2" fmla="*/ 2100225 h 2100225"/>
                <a:gd name="connsiteX3" fmla="*/ 0 w 13645433"/>
                <a:gd name="connsiteY3" fmla="*/ 2095340 h 2100225"/>
                <a:gd name="connsiteX4" fmla="*/ 0 w 13645433"/>
                <a:gd name="connsiteY4" fmla="*/ 17584 h 2100225"/>
                <a:gd name="connsiteX0" fmla="*/ 0 w 13645433"/>
                <a:gd name="connsiteY0" fmla="*/ 17584 h 2095340"/>
                <a:gd name="connsiteX1" fmla="*/ 13645433 w 13645433"/>
                <a:gd name="connsiteY1" fmla="*/ 0 h 2095340"/>
                <a:gd name="connsiteX2" fmla="*/ 12505363 w 13645433"/>
                <a:gd name="connsiteY2" fmla="*/ 1600692 h 2095340"/>
                <a:gd name="connsiteX3" fmla="*/ 0 w 13645433"/>
                <a:gd name="connsiteY3" fmla="*/ 2095340 h 2095340"/>
                <a:gd name="connsiteX4" fmla="*/ 0 w 13645433"/>
                <a:gd name="connsiteY4" fmla="*/ 17584 h 2095340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28074 h 1600692"/>
                <a:gd name="connsiteX4" fmla="*/ 0 w 13645433"/>
                <a:gd name="connsiteY4" fmla="*/ 17584 h 1600692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70407 h 1600692"/>
                <a:gd name="connsiteX4" fmla="*/ 0 w 13645433"/>
                <a:gd name="connsiteY4" fmla="*/ 17584 h 1600692"/>
                <a:gd name="connsiteX0" fmla="*/ 0 w 13645433"/>
                <a:gd name="connsiteY0" fmla="*/ 17584 h 1621207"/>
                <a:gd name="connsiteX1" fmla="*/ 13645433 w 13645433"/>
                <a:gd name="connsiteY1" fmla="*/ 0 h 1621207"/>
                <a:gd name="connsiteX2" fmla="*/ 12505363 w 13645433"/>
                <a:gd name="connsiteY2" fmla="*/ 1600692 h 1621207"/>
                <a:gd name="connsiteX3" fmla="*/ 0 w 13645433"/>
                <a:gd name="connsiteY3" fmla="*/ 1621207 h 1621207"/>
                <a:gd name="connsiteX4" fmla="*/ 0 w 13645433"/>
                <a:gd name="connsiteY4" fmla="*/ 17584 h 1621207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78874 h 1600692"/>
                <a:gd name="connsiteX4" fmla="*/ 0 w 13645433"/>
                <a:gd name="connsiteY4" fmla="*/ 17584 h 1600692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95807 h 1600692"/>
                <a:gd name="connsiteX4" fmla="*/ 0 w 13645433"/>
                <a:gd name="connsiteY4" fmla="*/ 17584 h 1600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45433" h="1600692">
                  <a:moveTo>
                    <a:pt x="0" y="17584"/>
                  </a:moveTo>
                  <a:lnTo>
                    <a:pt x="13645433" y="0"/>
                  </a:lnTo>
                  <a:lnTo>
                    <a:pt x="12505363" y="1600692"/>
                  </a:lnTo>
                  <a:lnTo>
                    <a:pt x="0" y="1595807"/>
                  </a:lnTo>
                  <a:lnTo>
                    <a:pt x="0" y="17584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</p:grp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C39C8352-05E4-04C5-E420-E82CCC4131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29366" y="1324413"/>
            <a:ext cx="6662634" cy="5533401"/>
          </a:xfrm>
          <a:custGeom>
            <a:avLst/>
            <a:gdLst>
              <a:gd name="connsiteX0" fmla="*/ 6662634 w 6662634"/>
              <a:gd name="connsiteY0" fmla="*/ 0 h 5533401"/>
              <a:gd name="connsiteX1" fmla="*/ 6662634 w 6662634"/>
              <a:gd name="connsiteY1" fmla="*/ 5533401 h 5533401"/>
              <a:gd name="connsiteX2" fmla="*/ 6662524 w 6662634"/>
              <a:gd name="connsiteY2" fmla="*/ 5533401 h 5533401"/>
              <a:gd name="connsiteX3" fmla="*/ 6662524 w 6662634"/>
              <a:gd name="connsiteY3" fmla="*/ 5050550 h 5533401"/>
              <a:gd name="connsiteX4" fmla="*/ 6159227 w 6662634"/>
              <a:gd name="connsiteY4" fmla="*/ 5050550 h 5533401"/>
              <a:gd name="connsiteX5" fmla="*/ 5820199 w 6662634"/>
              <a:gd name="connsiteY5" fmla="*/ 5532977 h 5533401"/>
              <a:gd name="connsiteX6" fmla="*/ 0 w 6662634"/>
              <a:gd name="connsiteY6" fmla="*/ 5530049 h 5533401"/>
              <a:gd name="connsiteX7" fmla="*/ 3911860 w 6662634"/>
              <a:gd name="connsiteY7" fmla="*/ 9042 h 553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62634" h="5533401">
                <a:moveTo>
                  <a:pt x="6662634" y="0"/>
                </a:moveTo>
                <a:lnTo>
                  <a:pt x="6662634" y="5533401"/>
                </a:lnTo>
                <a:lnTo>
                  <a:pt x="6662524" y="5533401"/>
                </a:lnTo>
                <a:lnTo>
                  <a:pt x="6662524" y="5050550"/>
                </a:lnTo>
                <a:lnTo>
                  <a:pt x="6159227" y="5050550"/>
                </a:lnTo>
                <a:lnTo>
                  <a:pt x="5820199" y="5532977"/>
                </a:lnTo>
                <a:lnTo>
                  <a:pt x="0" y="5530049"/>
                </a:lnTo>
                <a:lnTo>
                  <a:pt x="3911860" y="90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33" name="Текст 15">
            <a:extLst>
              <a:ext uri="{FF2B5EF4-FFF2-40B4-BE49-F238E27FC236}">
                <a16:creationId xmlns:a16="http://schemas.microsoft.com/office/drawing/2014/main" id="{27CA11FD-625D-208F-ECFF-7E906B9BCA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6134" y="1379977"/>
            <a:ext cx="7196974" cy="864836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EB1667FD-759F-E36E-36F6-E50B6C7278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5600" y="2476500"/>
            <a:ext cx="6662738" cy="40179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Заголовок 9">
            <a:extLst>
              <a:ext uri="{FF2B5EF4-FFF2-40B4-BE49-F238E27FC236}">
                <a16:creationId xmlns:a16="http://schemas.microsoft.com/office/drawing/2014/main" id="{7E1AD371-4307-6782-5EDA-7F822E5AE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134" y="0"/>
            <a:ext cx="11835866" cy="129031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3716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3">
            <a:extLst>
              <a:ext uri="{FF2B5EF4-FFF2-40B4-BE49-F238E27FC236}">
                <a16:creationId xmlns:a16="http://schemas.microsoft.com/office/drawing/2014/main" id="{19F1459C-B7D8-C2FB-3C1B-BA6607E338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1153" y="3713967"/>
            <a:ext cx="10695422" cy="256592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Текст слайда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018D85D4-3AC6-4FE2-08CB-54AF281E40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1153" y="1340286"/>
            <a:ext cx="1871662" cy="2173636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3F47051E-F895-3662-2D92-479C6554F1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62823" y="1367427"/>
            <a:ext cx="8423752" cy="214649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Текст слайда</a:t>
            </a:r>
          </a:p>
        </p:txBody>
      </p:sp>
      <p:sp>
        <p:nvSpPr>
          <p:cNvPr id="2" name="Заголовок 9">
            <a:extLst>
              <a:ext uri="{FF2B5EF4-FFF2-40B4-BE49-F238E27FC236}">
                <a16:creationId xmlns:a16="http://schemas.microsoft.com/office/drawing/2014/main" id="{DDFF498E-E826-E665-5D2E-F635ECD25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153" y="0"/>
            <a:ext cx="10695422" cy="129031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05200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3">
            <a:extLst>
              <a:ext uri="{FF2B5EF4-FFF2-40B4-BE49-F238E27FC236}">
                <a16:creationId xmlns:a16="http://schemas.microsoft.com/office/drawing/2014/main" id="{64A27DDD-090E-7A60-D0CA-5D7CEFD056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594337"/>
            <a:ext cx="10515600" cy="483745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Заголовок 9">
            <a:extLst>
              <a:ext uri="{FF2B5EF4-FFF2-40B4-BE49-F238E27FC236}">
                <a16:creationId xmlns:a16="http://schemas.microsoft.com/office/drawing/2014/main" id="{D0714D0E-7591-59F2-FB0F-C12A86A1A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233"/>
            <a:ext cx="10515600" cy="129031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3543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иаграмма 4">
            <a:extLst>
              <a:ext uri="{FF2B5EF4-FFF2-40B4-BE49-F238E27FC236}">
                <a16:creationId xmlns:a16="http://schemas.microsoft.com/office/drawing/2014/main" id="{7C0D2508-D1E5-C21B-F3FB-32FDB4B8340B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838201" y="1735015"/>
            <a:ext cx="10515600" cy="477301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Заголовок 9">
            <a:extLst>
              <a:ext uri="{FF2B5EF4-FFF2-40B4-BE49-F238E27FC236}">
                <a16:creationId xmlns:a16="http://schemas.microsoft.com/office/drawing/2014/main" id="{ABE41146-5150-0362-E095-1FC8C53BB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233"/>
            <a:ext cx="10515600" cy="129031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0957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0E7FF8B-B645-981F-BACA-A6B4D0C07CB4}"/>
              </a:ext>
            </a:extLst>
          </p:cNvPr>
          <p:cNvSpPr>
            <a:spLocks/>
          </p:cNvSpPr>
          <p:nvPr userDrawn="1"/>
        </p:nvSpPr>
        <p:spPr bwMode="auto">
          <a:xfrm>
            <a:off x="11088800" y="6217831"/>
            <a:ext cx="1106088" cy="640170"/>
          </a:xfrm>
          <a:custGeom>
            <a:avLst/>
            <a:gdLst>
              <a:gd name="T0" fmla="*/ 2076281 w 1746884"/>
              <a:gd name="T1" fmla="*/ 0 h 1012190"/>
              <a:gd name="T2" fmla="*/ 845046 w 1746884"/>
              <a:gd name="T3" fmla="*/ 0 h 1012190"/>
              <a:gd name="T4" fmla="*/ 0 w 1746884"/>
              <a:gd name="T5" fmla="*/ 1197085 h 1012190"/>
              <a:gd name="T6" fmla="*/ 2076281 w 1746884"/>
              <a:gd name="T7" fmla="*/ 1197085 h 1012190"/>
              <a:gd name="T8" fmla="*/ 2076281 w 1746884"/>
              <a:gd name="T9" fmla="*/ 0 h 1012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5D32AFC4-7EF0-ADE8-2E29-F73B1753A06C}"/>
              </a:ext>
            </a:extLst>
          </p:cNvPr>
          <p:cNvSpPr txBox="1">
            <a:spLocks/>
          </p:cNvSpPr>
          <p:nvPr userDrawn="1"/>
        </p:nvSpPr>
        <p:spPr>
          <a:xfrm>
            <a:off x="9168307" y="6379558"/>
            <a:ext cx="2804208" cy="3427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7B73B14-5A2A-436D-98D4-8BAD6D3E8E85}" type="slidenum">
              <a:rPr lang="ru-RU" sz="1395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395">
              <a:solidFill>
                <a:schemeClr val="bg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C924BD3-BBA4-C4CA-2BBF-EE788375AB22}"/>
              </a:ext>
            </a:extLst>
          </p:cNvPr>
          <p:cNvSpPr/>
          <p:nvPr userDrawn="1"/>
        </p:nvSpPr>
        <p:spPr>
          <a:xfrm>
            <a:off x="0" y="0"/>
            <a:ext cx="12192000" cy="1121501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83CD266E-1EB1-AE92-FE49-8FD6F461B264}"/>
              </a:ext>
            </a:extLst>
          </p:cNvPr>
          <p:cNvSpPr/>
          <p:nvPr userDrawn="1"/>
        </p:nvSpPr>
        <p:spPr>
          <a:xfrm>
            <a:off x="7409540" y="0"/>
            <a:ext cx="4782460" cy="1126314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3"/>
          </p:nvPr>
        </p:nvSpPr>
        <p:spPr>
          <a:xfrm>
            <a:off x="-7702" y="1642300"/>
            <a:ext cx="6203826" cy="5229177"/>
          </a:xfrm>
          <a:custGeom>
            <a:avLst/>
            <a:gdLst>
              <a:gd name="connsiteX0" fmla="*/ 0 w 2514600"/>
              <a:gd name="connsiteY0" fmla="*/ 2514600 h 2514600"/>
              <a:gd name="connsiteX1" fmla="*/ 628650 w 2514600"/>
              <a:gd name="connsiteY1" fmla="*/ 0 h 2514600"/>
              <a:gd name="connsiteX2" fmla="*/ 2514600 w 2514600"/>
              <a:gd name="connsiteY2" fmla="*/ 0 h 2514600"/>
              <a:gd name="connsiteX3" fmla="*/ 1885950 w 2514600"/>
              <a:gd name="connsiteY3" fmla="*/ 2514600 h 2514600"/>
              <a:gd name="connsiteX4" fmla="*/ 0 w 2514600"/>
              <a:gd name="connsiteY4" fmla="*/ 2514600 h 2514600"/>
              <a:gd name="connsiteX0" fmla="*/ 2051050 w 4565650"/>
              <a:gd name="connsiteY0" fmla="*/ 4635500 h 4635500"/>
              <a:gd name="connsiteX1" fmla="*/ 0 w 4565650"/>
              <a:gd name="connsiteY1" fmla="*/ 0 h 4635500"/>
              <a:gd name="connsiteX2" fmla="*/ 4565650 w 4565650"/>
              <a:gd name="connsiteY2" fmla="*/ 2120900 h 4635500"/>
              <a:gd name="connsiteX3" fmla="*/ 3937000 w 4565650"/>
              <a:gd name="connsiteY3" fmla="*/ 4635500 h 4635500"/>
              <a:gd name="connsiteX4" fmla="*/ 2051050 w 4565650"/>
              <a:gd name="connsiteY4" fmla="*/ 4635500 h 4635500"/>
              <a:gd name="connsiteX0" fmla="*/ 2051050 w 10293350"/>
              <a:gd name="connsiteY0" fmla="*/ 4635500 h 4635500"/>
              <a:gd name="connsiteX1" fmla="*/ 0 w 10293350"/>
              <a:gd name="connsiteY1" fmla="*/ 0 h 4635500"/>
              <a:gd name="connsiteX2" fmla="*/ 10293350 w 10293350"/>
              <a:gd name="connsiteY2" fmla="*/ 50800 h 4635500"/>
              <a:gd name="connsiteX3" fmla="*/ 3937000 w 10293350"/>
              <a:gd name="connsiteY3" fmla="*/ 4635500 h 4635500"/>
              <a:gd name="connsiteX4" fmla="*/ 2051050 w 10293350"/>
              <a:gd name="connsiteY4" fmla="*/ 4635500 h 4635500"/>
              <a:gd name="connsiteX0" fmla="*/ 2051050 w 10293350"/>
              <a:gd name="connsiteY0" fmla="*/ 4635500 h 8661400"/>
              <a:gd name="connsiteX1" fmla="*/ 0 w 10293350"/>
              <a:gd name="connsiteY1" fmla="*/ 0 h 8661400"/>
              <a:gd name="connsiteX2" fmla="*/ 10293350 w 10293350"/>
              <a:gd name="connsiteY2" fmla="*/ 50800 h 8661400"/>
              <a:gd name="connsiteX3" fmla="*/ 4229100 w 10293350"/>
              <a:gd name="connsiteY3" fmla="*/ 8661400 h 8661400"/>
              <a:gd name="connsiteX4" fmla="*/ 2051050 w 10293350"/>
              <a:gd name="connsiteY4" fmla="*/ 4635500 h 8661400"/>
              <a:gd name="connsiteX0" fmla="*/ 69850 w 10293350"/>
              <a:gd name="connsiteY0" fmla="*/ 8636000 h 8661400"/>
              <a:gd name="connsiteX1" fmla="*/ 0 w 10293350"/>
              <a:gd name="connsiteY1" fmla="*/ 0 h 8661400"/>
              <a:gd name="connsiteX2" fmla="*/ 10293350 w 10293350"/>
              <a:gd name="connsiteY2" fmla="*/ 50800 h 8661400"/>
              <a:gd name="connsiteX3" fmla="*/ 4229100 w 10293350"/>
              <a:gd name="connsiteY3" fmla="*/ 8661400 h 8661400"/>
              <a:gd name="connsiteX4" fmla="*/ 69850 w 10293350"/>
              <a:gd name="connsiteY4" fmla="*/ 8636000 h 8661400"/>
              <a:gd name="connsiteX0" fmla="*/ 69850 w 10293350"/>
              <a:gd name="connsiteY0" fmla="*/ 8636000 h 8636000"/>
              <a:gd name="connsiteX1" fmla="*/ 0 w 10293350"/>
              <a:gd name="connsiteY1" fmla="*/ 0 h 8636000"/>
              <a:gd name="connsiteX2" fmla="*/ 10293350 w 10293350"/>
              <a:gd name="connsiteY2" fmla="*/ 50800 h 8636000"/>
              <a:gd name="connsiteX3" fmla="*/ 4254500 w 10293350"/>
              <a:gd name="connsiteY3" fmla="*/ 8623300 h 8636000"/>
              <a:gd name="connsiteX4" fmla="*/ 69850 w 10293350"/>
              <a:gd name="connsiteY4" fmla="*/ 8636000 h 8636000"/>
              <a:gd name="connsiteX0" fmla="*/ 69850 w 10293350"/>
              <a:gd name="connsiteY0" fmla="*/ 8636000 h 8636000"/>
              <a:gd name="connsiteX1" fmla="*/ 0 w 10293350"/>
              <a:gd name="connsiteY1" fmla="*/ 0 h 8636000"/>
              <a:gd name="connsiteX2" fmla="*/ 10293350 w 10293350"/>
              <a:gd name="connsiteY2" fmla="*/ 25400 h 8636000"/>
              <a:gd name="connsiteX3" fmla="*/ 4254500 w 10293350"/>
              <a:gd name="connsiteY3" fmla="*/ 8623300 h 8636000"/>
              <a:gd name="connsiteX4" fmla="*/ 69850 w 10293350"/>
              <a:gd name="connsiteY4" fmla="*/ 8636000 h 8636000"/>
              <a:gd name="connsiteX0" fmla="*/ 6350 w 10229850"/>
              <a:gd name="connsiteY0" fmla="*/ 8623300 h 8623300"/>
              <a:gd name="connsiteX1" fmla="*/ 0 w 10229850"/>
              <a:gd name="connsiteY1" fmla="*/ 0 h 8623300"/>
              <a:gd name="connsiteX2" fmla="*/ 10229850 w 10229850"/>
              <a:gd name="connsiteY2" fmla="*/ 12700 h 8623300"/>
              <a:gd name="connsiteX3" fmla="*/ 4191000 w 10229850"/>
              <a:gd name="connsiteY3" fmla="*/ 8610600 h 8623300"/>
              <a:gd name="connsiteX4" fmla="*/ 6350 w 10229850"/>
              <a:gd name="connsiteY4" fmla="*/ 8623300 h 862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29850" h="8623300">
                <a:moveTo>
                  <a:pt x="6350" y="8623300"/>
                </a:moveTo>
                <a:cubicBezTo>
                  <a:pt x="4233" y="5748867"/>
                  <a:pt x="2117" y="2874433"/>
                  <a:pt x="0" y="0"/>
                </a:cubicBezTo>
                <a:lnTo>
                  <a:pt x="10229850" y="12700"/>
                </a:lnTo>
                <a:lnTo>
                  <a:pt x="4191000" y="8610600"/>
                </a:lnTo>
                <a:lnTo>
                  <a:pt x="6350" y="8623300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10" name="Текст 7"/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049234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иаграмма 4">
            <a:extLst>
              <a:ext uri="{FF2B5EF4-FFF2-40B4-BE49-F238E27FC236}">
                <a16:creationId xmlns:a16="http://schemas.microsoft.com/office/drawing/2014/main" id="{7C0D2508-D1E5-C21B-F3FB-32FDB4B8340B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001305" y="1396787"/>
            <a:ext cx="4793942" cy="5158619"/>
          </a:xfrm>
        </p:spPr>
        <p:txBody>
          <a:bodyPr/>
          <a:lstStyle/>
          <a:p>
            <a:endParaRPr lang="ru-RU"/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849" y="1396787"/>
            <a:ext cx="5183820" cy="515861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C502C0F-C74C-86A4-1406-32C19917C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9" y="71224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17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иаграмма 4">
            <a:extLst>
              <a:ext uri="{FF2B5EF4-FFF2-40B4-BE49-F238E27FC236}">
                <a16:creationId xmlns:a16="http://schemas.microsoft.com/office/drawing/2014/main" id="{7C0D2508-D1E5-C21B-F3FB-32FDB4B8340B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001305" y="1396787"/>
            <a:ext cx="4793942" cy="5158619"/>
          </a:xfrm>
        </p:spPr>
        <p:txBody>
          <a:bodyPr/>
          <a:lstStyle/>
          <a:p>
            <a:endParaRPr lang="ru-RU"/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849" y="1396787"/>
            <a:ext cx="5183819" cy="236734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08484A89-04A1-6E15-CA85-A3B2EB9B50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849" y="4110492"/>
            <a:ext cx="5183820" cy="236734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17873CB-26FE-A46A-57F0-AF5561DE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9" y="255702"/>
            <a:ext cx="10294398" cy="97749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2505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иаграмма 4">
            <a:extLst>
              <a:ext uri="{FF2B5EF4-FFF2-40B4-BE49-F238E27FC236}">
                <a16:creationId xmlns:a16="http://schemas.microsoft.com/office/drawing/2014/main" id="{7C0D2508-D1E5-C21B-F3FB-32FDB4B8340B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500849" y="1676400"/>
            <a:ext cx="4793942" cy="4879006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9" y="302594"/>
            <a:ext cx="10294398" cy="1094192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11427" y="1676399"/>
            <a:ext cx="5183820" cy="487900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9906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иаграмма 4">
            <a:extLst>
              <a:ext uri="{FF2B5EF4-FFF2-40B4-BE49-F238E27FC236}">
                <a16:creationId xmlns:a16="http://schemas.microsoft.com/office/drawing/2014/main" id="{7C0D2508-D1E5-C21B-F3FB-32FDB4B8340B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500849" y="3236010"/>
            <a:ext cx="10294398" cy="3319396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9" y="302594"/>
            <a:ext cx="10294398" cy="115106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849" y="1606062"/>
            <a:ext cx="10294398" cy="127918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2308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иаграмма 4">
            <a:extLst>
              <a:ext uri="{FF2B5EF4-FFF2-40B4-BE49-F238E27FC236}">
                <a16:creationId xmlns:a16="http://schemas.microsoft.com/office/drawing/2014/main" id="{7C0D2508-D1E5-C21B-F3FB-32FDB4B8340B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500849" y="3236010"/>
            <a:ext cx="10294398" cy="3319396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9" y="164123"/>
            <a:ext cx="10294398" cy="11019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849" y="1396788"/>
            <a:ext cx="4612689" cy="148845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9767084A-BEB4-9E02-C765-26D1E1186B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77522" y="1392384"/>
            <a:ext cx="5317725" cy="148845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0116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9" y="-1"/>
            <a:ext cx="10973396" cy="139678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849" y="1396787"/>
            <a:ext cx="5183820" cy="515861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6066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849" y="1971219"/>
            <a:ext cx="10294398" cy="113437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B520A236-DDF1-5830-48A3-BD7B99AD1F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0849" y="3436242"/>
            <a:ext cx="10294398" cy="113437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D86FDB3-FC26-8CF1-B626-0858E9C129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849" y="5059634"/>
            <a:ext cx="10294398" cy="113437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1191AC6-DFBA-0614-33A9-40B5B9A6A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9" y="244992"/>
            <a:ext cx="10294398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10909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14007" y="1924326"/>
            <a:ext cx="9281240" cy="74342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E5B182C3-1682-9403-9737-AA7F060F98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14007" y="2848720"/>
            <a:ext cx="9281240" cy="74342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1D98C5EF-6433-5B60-7361-62C36EFC74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4007" y="3773114"/>
            <a:ext cx="9281240" cy="74342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E653DEFB-6773-3AD6-6AB5-412917339D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14007" y="4697508"/>
            <a:ext cx="9281240" cy="74342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3D758368-A700-E13F-44D4-ABC1FBEBBA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4007" y="5621902"/>
            <a:ext cx="9281240" cy="74342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DF58B9C-3922-D9C5-3939-51909B8D2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23" y="242355"/>
            <a:ext cx="10326324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7422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9" y="302594"/>
            <a:ext cx="10294398" cy="1244852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849" y="1910862"/>
            <a:ext cx="5183820" cy="4644544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0181E944-5809-B80D-8B9D-F259608C59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64238" y="1910992"/>
            <a:ext cx="4830762" cy="464379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2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9" y="0"/>
            <a:ext cx="10294398" cy="138884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11427" y="1396787"/>
            <a:ext cx="5183820" cy="515861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0181E944-5809-B80D-8B9D-F259608C59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0849" y="1388844"/>
            <a:ext cx="4830762" cy="515778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34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4CF9AD19-16E8-F74B-E6CE-29755A7B691F}"/>
              </a:ext>
            </a:extLst>
          </p:cNvPr>
          <p:cNvCxnSpPr/>
          <p:nvPr userDrawn="1"/>
        </p:nvCxnSpPr>
        <p:spPr>
          <a:xfrm flipV="1">
            <a:off x="5178111" y="-13477"/>
            <a:ext cx="4782460" cy="68637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8">
            <a:extLst>
              <a:ext uri="{FF2B5EF4-FFF2-40B4-BE49-F238E27FC236}">
                <a16:creationId xmlns:a16="http://schemas.microsoft.com/office/drawing/2014/main" id="{3F24368F-7C1E-37C2-F540-2D2B1027A7A7}"/>
              </a:ext>
            </a:extLst>
          </p:cNvPr>
          <p:cNvSpPr/>
          <p:nvPr userDrawn="1"/>
        </p:nvSpPr>
        <p:spPr>
          <a:xfrm rot="10800000">
            <a:off x="0" y="-9626"/>
            <a:ext cx="1199466" cy="1127277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5295010" y="-13477"/>
            <a:ext cx="6909284" cy="6877253"/>
          </a:xfrm>
          <a:custGeom>
            <a:avLst/>
            <a:gdLst>
              <a:gd name="connsiteX0" fmla="*/ 0 w 5943600"/>
              <a:gd name="connsiteY0" fmla="*/ 4419600 h 4419600"/>
              <a:gd name="connsiteX1" fmla="*/ 1104900 w 5943600"/>
              <a:gd name="connsiteY1" fmla="*/ 0 h 4419600"/>
              <a:gd name="connsiteX2" fmla="*/ 5943600 w 5943600"/>
              <a:gd name="connsiteY2" fmla="*/ 0 h 4419600"/>
              <a:gd name="connsiteX3" fmla="*/ 4838700 w 5943600"/>
              <a:gd name="connsiteY3" fmla="*/ 4419600 h 4419600"/>
              <a:gd name="connsiteX4" fmla="*/ 0 w 5943600"/>
              <a:gd name="connsiteY4" fmla="*/ 4419600 h 4419600"/>
              <a:gd name="connsiteX0" fmla="*/ 0 w 6883400"/>
              <a:gd name="connsiteY0" fmla="*/ 8369300 h 8369300"/>
              <a:gd name="connsiteX1" fmla="*/ 1104900 w 6883400"/>
              <a:gd name="connsiteY1" fmla="*/ 3949700 h 8369300"/>
              <a:gd name="connsiteX2" fmla="*/ 6883400 w 6883400"/>
              <a:gd name="connsiteY2" fmla="*/ 0 h 8369300"/>
              <a:gd name="connsiteX3" fmla="*/ 4838700 w 6883400"/>
              <a:gd name="connsiteY3" fmla="*/ 8369300 h 8369300"/>
              <a:gd name="connsiteX4" fmla="*/ 0 w 6883400"/>
              <a:gd name="connsiteY4" fmla="*/ 8369300 h 8369300"/>
              <a:gd name="connsiteX0" fmla="*/ 0 w 6883400"/>
              <a:gd name="connsiteY0" fmla="*/ 8369300 h 11315700"/>
              <a:gd name="connsiteX1" fmla="*/ 1104900 w 6883400"/>
              <a:gd name="connsiteY1" fmla="*/ 3949700 h 11315700"/>
              <a:gd name="connsiteX2" fmla="*/ 6883400 w 6883400"/>
              <a:gd name="connsiteY2" fmla="*/ 0 h 11315700"/>
              <a:gd name="connsiteX3" fmla="*/ 6883400 w 6883400"/>
              <a:gd name="connsiteY3" fmla="*/ 11315700 h 11315700"/>
              <a:gd name="connsiteX4" fmla="*/ 0 w 6883400"/>
              <a:gd name="connsiteY4" fmla="*/ 8369300 h 11315700"/>
              <a:gd name="connsiteX0" fmla="*/ 0 w 11379200"/>
              <a:gd name="connsiteY0" fmla="*/ 11290300 h 11315700"/>
              <a:gd name="connsiteX1" fmla="*/ 5600700 w 11379200"/>
              <a:gd name="connsiteY1" fmla="*/ 3949700 h 11315700"/>
              <a:gd name="connsiteX2" fmla="*/ 11379200 w 11379200"/>
              <a:gd name="connsiteY2" fmla="*/ 0 h 11315700"/>
              <a:gd name="connsiteX3" fmla="*/ 11379200 w 11379200"/>
              <a:gd name="connsiteY3" fmla="*/ 11315700 h 11315700"/>
              <a:gd name="connsiteX4" fmla="*/ 0 w 11379200"/>
              <a:gd name="connsiteY4" fmla="*/ 11290300 h 11315700"/>
              <a:gd name="connsiteX0" fmla="*/ 0 w 11391900"/>
              <a:gd name="connsiteY0" fmla="*/ 11290300 h 11290300"/>
              <a:gd name="connsiteX1" fmla="*/ 5600700 w 11391900"/>
              <a:gd name="connsiteY1" fmla="*/ 3949700 h 11290300"/>
              <a:gd name="connsiteX2" fmla="*/ 11379200 w 11391900"/>
              <a:gd name="connsiteY2" fmla="*/ 0 h 11290300"/>
              <a:gd name="connsiteX3" fmla="*/ 11391900 w 11391900"/>
              <a:gd name="connsiteY3" fmla="*/ 11290300 h 11290300"/>
              <a:gd name="connsiteX4" fmla="*/ 0 w 11391900"/>
              <a:gd name="connsiteY4" fmla="*/ 11290300 h 11290300"/>
              <a:gd name="connsiteX0" fmla="*/ 0 w 11391900"/>
              <a:gd name="connsiteY0" fmla="*/ 11315700 h 11315700"/>
              <a:gd name="connsiteX1" fmla="*/ 7912100 w 11391900"/>
              <a:gd name="connsiteY1" fmla="*/ 0 h 11315700"/>
              <a:gd name="connsiteX2" fmla="*/ 11379200 w 11391900"/>
              <a:gd name="connsiteY2" fmla="*/ 25400 h 11315700"/>
              <a:gd name="connsiteX3" fmla="*/ 11391900 w 11391900"/>
              <a:gd name="connsiteY3" fmla="*/ 11315700 h 11315700"/>
              <a:gd name="connsiteX4" fmla="*/ 0 w 11391900"/>
              <a:gd name="connsiteY4" fmla="*/ 11315700 h 11315700"/>
              <a:gd name="connsiteX0" fmla="*/ 0 w 11393121"/>
              <a:gd name="connsiteY0" fmla="*/ 11341100 h 11341100"/>
              <a:gd name="connsiteX1" fmla="*/ 7912100 w 11393121"/>
              <a:gd name="connsiteY1" fmla="*/ 25400 h 11341100"/>
              <a:gd name="connsiteX2" fmla="*/ 11391900 w 11393121"/>
              <a:gd name="connsiteY2" fmla="*/ 0 h 11341100"/>
              <a:gd name="connsiteX3" fmla="*/ 11391900 w 11393121"/>
              <a:gd name="connsiteY3" fmla="*/ 11341100 h 11341100"/>
              <a:gd name="connsiteX4" fmla="*/ 0 w 11393121"/>
              <a:gd name="connsiteY4" fmla="*/ 11341100 h 1134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93121" h="11341100">
                <a:moveTo>
                  <a:pt x="0" y="11341100"/>
                </a:moveTo>
                <a:lnTo>
                  <a:pt x="7912100" y="25400"/>
                </a:lnTo>
                <a:lnTo>
                  <a:pt x="11391900" y="0"/>
                </a:lnTo>
                <a:cubicBezTo>
                  <a:pt x="11396133" y="3763433"/>
                  <a:pt x="11387667" y="7577667"/>
                  <a:pt x="11391900" y="11341100"/>
                </a:cubicBezTo>
                <a:lnTo>
                  <a:pt x="0" y="11341100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Текст 20"/>
          <p:cNvSpPr>
            <a:spLocks noGrp="1"/>
          </p:cNvSpPr>
          <p:nvPr>
            <p:ph type="body" sz="quarter" idx="13"/>
          </p:nvPr>
        </p:nvSpPr>
        <p:spPr>
          <a:xfrm>
            <a:off x="833766" y="1518468"/>
            <a:ext cx="6192273" cy="1478648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Текст 20"/>
          <p:cNvSpPr>
            <a:spLocks noGrp="1"/>
          </p:cNvSpPr>
          <p:nvPr>
            <p:ph type="body" sz="quarter" idx="14"/>
          </p:nvPr>
        </p:nvSpPr>
        <p:spPr>
          <a:xfrm>
            <a:off x="841051" y="3351681"/>
            <a:ext cx="5314264" cy="1201401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Текст 20"/>
          <p:cNvSpPr>
            <a:spLocks noGrp="1"/>
          </p:cNvSpPr>
          <p:nvPr>
            <p:ph type="body" sz="quarter" idx="15"/>
          </p:nvPr>
        </p:nvSpPr>
        <p:spPr>
          <a:xfrm>
            <a:off x="833766" y="4907648"/>
            <a:ext cx="4528677" cy="1016570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1" name="Текст 7"/>
          <p:cNvSpPr>
            <a:spLocks noGrp="1"/>
          </p:cNvSpPr>
          <p:nvPr>
            <p:ph type="body" sz="quarter" idx="16"/>
          </p:nvPr>
        </p:nvSpPr>
        <p:spPr>
          <a:xfrm>
            <a:off x="959081" y="19768"/>
            <a:ext cx="11835866" cy="106938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76949573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933" y="302593"/>
            <a:ext cx="8105313" cy="128002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89933" y="1875692"/>
            <a:ext cx="8105313" cy="467971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BC1A5A6-6F62-738D-8738-A2576994A4ED}"/>
              </a:ext>
            </a:extLst>
          </p:cNvPr>
          <p:cNvSpPr/>
          <p:nvPr userDrawn="1"/>
        </p:nvSpPr>
        <p:spPr>
          <a:xfrm>
            <a:off x="0" y="0"/>
            <a:ext cx="1811045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26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9" y="302594"/>
            <a:ext cx="10294398" cy="74342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849" y="1396787"/>
            <a:ext cx="5183820" cy="515861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7FC154AF-C507-4543-63DF-594F29CEE6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97409" y="1396787"/>
            <a:ext cx="4797838" cy="515861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9808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9" y="302593"/>
            <a:ext cx="5899951" cy="13362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848" y="1848942"/>
            <a:ext cx="5899951" cy="13362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73A94C6D-B8BE-7C89-798C-DB01030365A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51800" y="0"/>
            <a:ext cx="4140200" cy="6858000"/>
          </a:xfrm>
          <a:custGeom>
            <a:avLst/>
            <a:gdLst>
              <a:gd name="connsiteX0" fmla="*/ 0 w 4140200"/>
              <a:gd name="connsiteY0" fmla="*/ 0 h 6858000"/>
              <a:gd name="connsiteX1" fmla="*/ 4140200 w 4140200"/>
              <a:gd name="connsiteY1" fmla="*/ 0 h 6858000"/>
              <a:gd name="connsiteX2" fmla="*/ 4140200 w 4140200"/>
              <a:gd name="connsiteY2" fmla="*/ 6858000 h 6858000"/>
              <a:gd name="connsiteX3" fmla="*/ 4140090 w 4140200"/>
              <a:gd name="connsiteY3" fmla="*/ 6858000 h 6858000"/>
              <a:gd name="connsiteX4" fmla="*/ 4140090 w 4140200"/>
              <a:gd name="connsiteY4" fmla="*/ 6374963 h 6858000"/>
              <a:gd name="connsiteX5" fmla="*/ 3636793 w 4140200"/>
              <a:gd name="connsiteY5" fmla="*/ 6374963 h 6858000"/>
              <a:gd name="connsiteX6" fmla="*/ 3297336 w 4140200"/>
              <a:gd name="connsiteY6" fmla="*/ 6858000 h 6858000"/>
              <a:gd name="connsiteX7" fmla="*/ 0 w 4140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40200" h="6858000">
                <a:moveTo>
                  <a:pt x="0" y="0"/>
                </a:moveTo>
                <a:lnTo>
                  <a:pt x="4140200" y="0"/>
                </a:lnTo>
                <a:lnTo>
                  <a:pt x="4140200" y="6858000"/>
                </a:lnTo>
                <a:lnTo>
                  <a:pt x="4140090" y="6858000"/>
                </a:lnTo>
                <a:lnTo>
                  <a:pt x="4140090" y="6374963"/>
                </a:lnTo>
                <a:lnTo>
                  <a:pt x="3636793" y="6374963"/>
                </a:lnTo>
                <a:lnTo>
                  <a:pt x="329733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55ACC3D1-FF54-57F2-779D-DDB7F9BCD0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848" y="5034067"/>
            <a:ext cx="5899952" cy="13362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9013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9" y="1"/>
            <a:ext cx="7027413" cy="139678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848" y="1396787"/>
            <a:ext cx="7027415" cy="515861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84C493-03B2-CBFB-AA9D-E5A07F734E6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51800" y="0"/>
            <a:ext cx="4140200" cy="6858000"/>
          </a:xfrm>
          <a:custGeom>
            <a:avLst/>
            <a:gdLst>
              <a:gd name="connsiteX0" fmla="*/ 0 w 4140200"/>
              <a:gd name="connsiteY0" fmla="*/ 0 h 6858000"/>
              <a:gd name="connsiteX1" fmla="*/ 4140200 w 4140200"/>
              <a:gd name="connsiteY1" fmla="*/ 0 h 6858000"/>
              <a:gd name="connsiteX2" fmla="*/ 4140200 w 4140200"/>
              <a:gd name="connsiteY2" fmla="*/ 6858000 h 6858000"/>
              <a:gd name="connsiteX3" fmla="*/ 4140090 w 4140200"/>
              <a:gd name="connsiteY3" fmla="*/ 6858000 h 6858000"/>
              <a:gd name="connsiteX4" fmla="*/ 4140090 w 4140200"/>
              <a:gd name="connsiteY4" fmla="*/ 6374963 h 6858000"/>
              <a:gd name="connsiteX5" fmla="*/ 3636793 w 4140200"/>
              <a:gd name="connsiteY5" fmla="*/ 6374963 h 6858000"/>
              <a:gd name="connsiteX6" fmla="*/ 3297336 w 4140200"/>
              <a:gd name="connsiteY6" fmla="*/ 6858000 h 6858000"/>
              <a:gd name="connsiteX7" fmla="*/ 0 w 4140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40200" h="6858000">
                <a:moveTo>
                  <a:pt x="0" y="0"/>
                </a:moveTo>
                <a:lnTo>
                  <a:pt x="4140200" y="0"/>
                </a:lnTo>
                <a:lnTo>
                  <a:pt x="4140200" y="6858000"/>
                </a:lnTo>
                <a:lnTo>
                  <a:pt x="4140090" y="6858000"/>
                </a:lnTo>
                <a:lnTo>
                  <a:pt x="4140090" y="6374963"/>
                </a:lnTo>
                <a:lnTo>
                  <a:pt x="3636793" y="6374963"/>
                </a:lnTo>
                <a:lnTo>
                  <a:pt x="329733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54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1242" y="400030"/>
            <a:ext cx="4885344" cy="129981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21242" y="1869362"/>
            <a:ext cx="4885344" cy="413458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E957441E-BA2C-96AC-3316-CCB04759CA5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10405" cy="68580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38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50" y="302594"/>
            <a:ext cx="4885344" cy="74342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849" y="1396788"/>
            <a:ext cx="4885344" cy="214181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193CD060-B18E-235D-58A9-D31A93A0AD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81595" y="0"/>
            <a:ext cx="6010405" cy="6858000"/>
          </a:xfrm>
          <a:custGeom>
            <a:avLst/>
            <a:gdLst>
              <a:gd name="connsiteX0" fmla="*/ 0 w 6010405"/>
              <a:gd name="connsiteY0" fmla="*/ 0 h 6858000"/>
              <a:gd name="connsiteX1" fmla="*/ 6010405 w 6010405"/>
              <a:gd name="connsiteY1" fmla="*/ 0 h 6858000"/>
              <a:gd name="connsiteX2" fmla="*/ 6010405 w 6010405"/>
              <a:gd name="connsiteY2" fmla="*/ 6858000 h 6858000"/>
              <a:gd name="connsiteX3" fmla="*/ 6010295 w 6010405"/>
              <a:gd name="connsiteY3" fmla="*/ 6858000 h 6858000"/>
              <a:gd name="connsiteX4" fmla="*/ 6010295 w 6010405"/>
              <a:gd name="connsiteY4" fmla="*/ 6374963 h 6858000"/>
              <a:gd name="connsiteX5" fmla="*/ 5506998 w 6010405"/>
              <a:gd name="connsiteY5" fmla="*/ 6374963 h 6858000"/>
              <a:gd name="connsiteX6" fmla="*/ 5167541 w 6010405"/>
              <a:gd name="connsiteY6" fmla="*/ 6858000 h 6858000"/>
              <a:gd name="connsiteX7" fmla="*/ 0 w 601040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0405" h="6858000">
                <a:moveTo>
                  <a:pt x="0" y="0"/>
                </a:moveTo>
                <a:lnTo>
                  <a:pt x="6010405" y="0"/>
                </a:lnTo>
                <a:lnTo>
                  <a:pt x="6010405" y="6858000"/>
                </a:lnTo>
                <a:lnTo>
                  <a:pt x="6010295" y="6858000"/>
                </a:lnTo>
                <a:lnTo>
                  <a:pt x="6010295" y="6374963"/>
                </a:lnTo>
                <a:lnTo>
                  <a:pt x="5506998" y="6374963"/>
                </a:lnTo>
                <a:lnTo>
                  <a:pt x="516754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5" name="Диаграмма 4">
            <a:extLst>
              <a:ext uri="{FF2B5EF4-FFF2-40B4-BE49-F238E27FC236}">
                <a16:creationId xmlns:a16="http://schemas.microsoft.com/office/drawing/2014/main" id="{A5786EF8-B73C-AB03-ECA2-025E740D0340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00063" y="3695700"/>
            <a:ext cx="4886325" cy="27114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64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195" y="320349"/>
            <a:ext cx="6281692" cy="74342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75194" y="1414542"/>
            <a:ext cx="6281692" cy="424053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E957441E-BA2C-96AC-3316-CCB04759CA5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8703" y="0"/>
            <a:ext cx="4140200" cy="68580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69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970"/>
            <a:ext cx="10515600" cy="1433322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3648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>
            <a:extLst>
              <a:ext uri="{FF2B5EF4-FFF2-40B4-BE49-F238E27FC236}">
                <a16:creationId xmlns:a16="http://schemas.microsoft.com/office/drawing/2014/main" id="{D6B05DF0-E919-AD5A-EFF5-C9EA7BE9BA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2191890 w 12192000"/>
              <a:gd name="connsiteY3" fmla="*/ 6858000 h 6858000"/>
              <a:gd name="connsiteX4" fmla="*/ 12191890 w 12192000"/>
              <a:gd name="connsiteY4" fmla="*/ 6374963 h 6858000"/>
              <a:gd name="connsiteX5" fmla="*/ 11688593 w 12192000"/>
              <a:gd name="connsiteY5" fmla="*/ 6374963 h 6858000"/>
              <a:gd name="connsiteX6" fmla="*/ 11349136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2191890" y="6858000"/>
                </a:lnTo>
                <a:lnTo>
                  <a:pt x="12191890" y="6374963"/>
                </a:lnTo>
                <a:lnTo>
                  <a:pt x="11688593" y="6374963"/>
                </a:lnTo>
                <a:lnTo>
                  <a:pt x="1134913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B8587-91DC-6FA2-B791-722CCBE42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24" y="202285"/>
            <a:ext cx="10515600" cy="143894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69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дизайн, скрепка, рамка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D6B5D02D-6CAA-0589-26EA-384870D2A6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1374" y="144984"/>
            <a:ext cx="3780970" cy="656803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B8587-91DC-6FA2-B791-722CCBE42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24" y="202285"/>
            <a:ext cx="6903207" cy="113121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741475F-7DA6-BFDE-9FA9-429CD9AD6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8134" y="1802423"/>
            <a:ext cx="6459531" cy="4632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750CF93C-0926-2116-8AAB-15FCAA1B6E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67127" y="1122014"/>
            <a:ext cx="2332653" cy="436438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31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DC35D17-BF86-E336-7FC8-28E5C82DEB2D}"/>
              </a:ext>
            </a:extLst>
          </p:cNvPr>
          <p:cNvCxnSpPr/>
          <p:nvPr userDrawn="1"/>
        </p:nvCxnSpPr>
        <p:spPr>
          <a:xfrm flipV="1">
            <a:off x="7414353" y="0"/>
            <a:ext cx="4782460" cy="68637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8">
            <a:extLst>
              <a:ext uri="{FF2B5EF4-FFF2-40B4-BE49-F238E27FC236}">
                <a16:creationId xmlns:a16="http://schemas.microsoft.com/office/drawing/2014/main" id="{131CCA48-72AB-D8B2-6031-7E3DFD7B2053}"/>
              </a:ext>
            </a:extLst>
          </p:cNvPr>
          <p:cNvSpPr/>
          <p:nvPr userDrawn="1"/>
        </p:nvSpPr>
        <p:spPr>
          <a:xfrm rot="10800000">
            <a:off x="0" y="-9626"/>
            <a:ext cx="1199466" cy="1127277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10"/>
          </p:nvPr>
        </p:nvSpPr>
        <p:spPr>
          <a:xfrm>
            <a:off x="7554947" y="214261"/>
            <a:ext cx="4641539" cy="6660518"/>
          </a:xfrm>
          <a:custGeom>
            <a:avLst/>
            <a:gdLst>
              <a:gd name="connsiteX0" fmla="*/ 0 w 1676400"/>
              <a:gd name="connsiteY0" fmla="*/ 2057400 h 2057400"/>
              <a:gd name="connsiteX1" fmla="*/ 0 w 1676400"/>
              <a:gd name="connsiteY1" fmla="*/ 0 h 2057400"/>
              <a:gd name="connsiteX2" fmla="*/ 1676400 w 1676400"/>
              <a:gd name="connsiteY2" fmla="*/ 2057400 h 2057400"/>
              <a:gd name="connsiteX3" fmla="*/ 0 w 1676400"/>
              <a:gd name="connsiteY3" fmla="*/ 2057400 h 2057400"/>
              <a:gd name="connsiteX0" fmla="*/ 1796143 w 1796143"/>
              <a:gd name="connsiteY0" fmla="*/ 2057400 h 2111829"/>
              <a:gd name="connsiteX1" fmla="*/ 1796143 w 1796143"/>
              <a:gd name="connsiteY1" fmla="*/ 0 h 2111829"/>
              <a:gd name="connsiteX2" fmla="*/ 0 w 1796143"/>
              <a:gd name="connsiteY2" fmla="*/ 2111829 h 2111829"/>
              <a:gd name="connsiteX3" fmla="*/ 1796143 w 1796143"/>
              <a:gd name="connsiteY3" fmla="*/ 2057400 h 2111829"/>
              <a:gd name="connsiteX0" fmla="*/ 7663543 w 7663543"/>
              <a:gd name="connsiteY0" fmla="*/ 2057400 h 10994572"/>
              <a:gd name="connsiteX1" fmla="*/ 7663543 w 7663543"/>
              <a:gd name="connsiteY1" fmla="*/ 0 h 10994572"/>
              <a:gd name="connsiteX2" fmla="*/ 0 w 7663543"/>
              <a:gd name="connsiteY2" fmla="*/ 10994572 h 10994572"/>
              <a:gd name="connsiteX3" fmla="*/ 7663543 w 7663543"/>
              <a:gd name="connsiteY3" fmla="*/ 2057400 h 10994572"/>
              <a:gd name="connsiteX0" fmla="*/ 7674429 w 7674429"/>
              <a:gd name="connsiteY0" fmla="*/ 10951028 h 10994572"/>
              <a:gd name="connsiteX1" fmla="*/ 7663543 w 7674429"/>
              <a:gd name="connsiteY1" fmla="*/ 0 h 10994572"/>
              <a:gd name="connsiteX2" fmla="*/ 0 w 7674429"/>
              <a:gd name="connsiteY2" fmla="*/ 10994572 h 10994572"/>
              <a:gd name="connsiteX3" fmla="*/ 7674429 w 7674429"/>
              <a:gd name="connsiteY3" fmla="*/ 10951028 h 10994572"/>
              <a:gd name="connsiteX0" fmla="*/ 7663543 w 7663543"/>
              <a:gd name="connsiteY0" fmla="*/ 10951028 h 10983687"/>
              <a:gd name="connsiteX1" fmla="*/ 7652657 w 7663543"/>
              <a:gd name="connsiteY1" fmla="*/ 0 h 10983687"/>
              <a:gd name="connsiteX2" fmla="*/ 0 w 7663543"/>
              <a:gd name="connsiteY2" fmla="*/ 10983687 h 10983687"/>
              <a:gd name="connsiteX3" fmla="*/ 7663543 w 7663543"/>
              <a:gd name="connsiteY3" fmla="*/ 10951028 h 10983687"/>
              <a:gd name="connsiteX0" fmla="*/ 7674429 w 7674429"/>
              <a:gd name="connsiteY0" fmla="*/ 10972799 h 10983687"/>
              <a:gd name="connsiteX1" fmla="*/ 7652657 w 7674429"/>
              <a:gd name="connsiteY1" fmla="*/ 0 h 10983687"/>
              <a:gd name="connsiteX2" fmla="*/ 0 w 7674429"/>
              <a:gd name="connsiteY2" fmla="*/ 10983687 h 10983687"/>
              <a:gd name="connsiteX3" fmla="*/ 7674429 w 7674429"/>
              <a:gd name="connsiteY3" fmla="*/ 10972799 h 10983687"/>
              <a:gd name="connsiteX0" fmla="*/ 7663543 w 7663543"/>
              <a:gd name="connsiteY0" fmla="*/ 11005456 h 11005456"/>
              <a:gd name="connsiteX1" fmla="*/ 7652657 w 7663543"/>
              <a:gd name="connsiteY1" fmla="*/ 0 h 11005456"/>
              <a:gd name="connsiteX2" fmla="*/ 0 w 7663543"/>
              <a:gd name="connsiteY2" fmla="*/ 10983687 h 11005456"/>
              <a:gd name="connsiteX3" fmla="*/ 7663543 w 7663543"/>
              <a:gd name="connsiteY3" fmla="*/ 11005456 h 11005456"/>
              <a:gd name="connsiteX0" fmla="*/ 7652657 w 7653704"/>
              <a:gd name="connsiteY0" fmla="*/ 10983684 h 10983687"/>
              <a:gd name="connsiteX1" fmla="*/ 7652657 w 7653704"/>
              <a:gd name="connsiteY1" fmla="*/ 0 h 10983687"/>
              <a:gd name="connsiteX2" fmla="*/ 0 w 7653704"/>
              <a:gd name="connsiteY2" fmla="*/ 10983687 h 10983687"/>
              <a:gd name="connsiteX3" fmla="*/ 7652657 w 7653704"/>
              <a:gd name="connsiteY3" fmla="*/ 10983684 h 10983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3704" h="10983687">
                <a:moveTo>
                  <a:pt x="7652657" y="10983684"/>
                </a:moveTo>
                <a:cubicBezTo>
                  <a:pt x="7649028" y="7333341"/>
                  <a:pt x="7656286" y="3650343"/>
                  <a:pt x="7652657" y="0"/>
                </a:cubicBezTo>
                <a:lnTo>
                  <a:pt x="0" y="10983687"/>
                </a:lnTo>
                <a:lnTo>
                  <a:pt x="7652657" y="10983684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3"/>
          </p:nvPr>
        </p:nvSpPr>
        <p:spPr>
          <a:xfrm>
            <a:off x="838200" y="1757934"/>
            <a:ext cx="3512035" cy="4204905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Текст 7"/>
          <p:cNvSpPr>
            <a:spLocks noGrp="1"/>
          </p:cNvSpPr>
          <p:nvPr>
            <p:ph type="body" sz="quarter" idx="14"/>
          </p:nvPr>
        </p:nvSpPr>
        <p:spPr>
          <a:xfrm>
            <a:off x="959081" y="19768"/>
            <a:ext cx="10480885" cy="106938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56187161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доска, Прямоугольник, текс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EB987A7-9F45-6126-4778-ACB6EDA134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6775" y="-26330"/>
            <a:ext cx="6615225" cy="6249578"/>
          </a:xfrm>
          <a:prstGeom prst="rect">
            <a:avLst/>
          </a:prstGeom>
        </p:spPr>
      </p:pic>
      <p:sp>
        <p:nvSpPr>
          <p:cNvPr id="5" name="Рисунок 4">
            <a:extLst>
              <a:ext uri="{FF2B5EF4-FFF2-40B4-BE49-F238E27FC236}">
                <a16:creationId xmlns:a16="http://schemas.microsoft.com/office/drawing/2014/main" id="{750CF93C-0926-2116-8AAB-15FCAA1B6E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15916" y="1105728"/>
            <a:ext cx="4976084" cy="4315358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B8587-91DC-6FA2-B791-722CCBE42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81" y="538187"/>
            <a:ext cx="6176377" cy="86242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741475F-7DA6-BFDE-9FA9-429CD9AD6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782" y="1884784"/>
            <a:ext cx="5724751" cy="38757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1454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011" y="171885"/>
            <a:ext cx="10515600" cy="12457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Прямоугольник 3">
            <a:extLst>
              <a:ext uri="{FF2B5EF4-FFF2-40B4-BE49-F238E27FC236}">
                <a16:creationId xmlns:a16="http://schemas.microsoft.com/office/drawing/2014/main" id="{DCF12E7B-D9D7-E3BC-F118-52076A9989CC}"/>
              </a:ext>
            </a:extLst>
          </p:cNvPr>
          <p:cNvSpPr/>
          <p:nvPr userDrawn="1"/>
        </p:nvSpPr>
        <p:spPr>
          <a:xfrm>
            <a:off x="4499837" y="2315375"/>
            <a:ext cx="3192326" cy="1577385"/>
          </a:xfrm>
          <a:custGeom>
            <a:avLst/>
            <a:gdLst>
              <a:gd name="connsiteX0" fmla="*/ 0 w 5817824"/>
              <a:gd name="connsiteY0" fmla="*/ 0 h 1507913"/>
              <a:gd name="connsiteX1" fmla="*/ 5817824 w 5817824"/>
              <a:gd name="connsiteY1" fmla="*/ 0 h 1507913"/>
              <a:gd name="connsiteX2" fmla="*/ 5817824 w 5817824"/>
              <a:gd name="connsiteY2" fmla="*/ 1507913 h 1507913"/>
              <a:gd name="connsiteX3" fmla="*/ 0 w 5817824"/>
              <a:gd name="connsiteY3" fmla="*/ 1507913 h 1507913"/>
              <a:gd name="connsiteX4" fmla="*/ 0 w 5817824"/>
              <a:gd name="connsiteY4" fmla="*/ 0 h 1507913"/>
              <a:gd name="connsiteX0" fmla="*/ 0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0 w 6904752"/>
              <a:gd name="connsiteY4" fmla="*/ 0 h 1507913"/>
              <a:gd name="connsiteX0" fmla="*/ 2303253 w 6904752"/>
              <a:gd name="connsiteY0" fmla="*/ 448574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2303253 w 6904752"/>
              <a:gd name="connsiteY4" fmla="*/ 448574 h 1507913"/>
              <a:gd name="connsiteX0" fmla="*/ 1069675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1069675 w 6904752"/>
              <a:gd name="connsiteY4" fmla="*/ 0 h 1507913"/>
              <a:gd name="connsiteX0" fmla="*/ 1659761 w 6904752"/>
              <a:gd name="connsiteY0" fmla="*/ 0 h 2347757"/>
              <a:gd name="connsiteX1" fmla="*/ 6904752 w 6904752"/>
              <a:gd name="connsiteY1" fmla="*/ 839844 h 2347757"/>
              <a:gd name="connsiteX2" fmla="*/ 5817824 w 6904752"/>
              <a:gd name="connsiteY2" fmla="*/ 2347757 h 2347757"/>
              <a:gd name="connsiteX3" fmla="*/ 0 w 6904752"/>
              <a:gd name="connsiteY3" fmla="*/ 2347757 h 2347757"/>
              <a:gd name="connsiteX4" fmla="*/ 1659761 w 6904752"/>
              <a:gd name="connsiteY4" fmla="*/ 0 h 2347757"/>
              <a:gd name="connsiteX0" fmla="*/ 1659761 w 7500432"/>
              <a:gd name="connsiteY0" fmla="*/ 0 h 2347757"/>
              <a:gd name="connsiteX1" fmla="*/ 7500432 w 7500432"/>
              <a:gd name="connsiteY1" fmla="*/ 2763 h 2347757"/>
              <a:gd name="connsiteX2" fmla="*/ 5817824 w 7500432"/>
              <a:gd name="connsiteY2" fmla="*/ 2347757 h 2347757"/>
              <a:gd name="connsiteX3" fmla="*/ 0 w 7500432"/>
              <a:gd name="connsiteY3" fmla="*/ 2347757 h 2347757"/>
              <a:gd name="connsiteX4" fmla="*/ 1659761 w 7500432"/>
              <a:gd name="connsiteY4" fmla="*/ 0 h 2347757"/>
              <a:gd name="connsiteX0" fmla="*/ 4369650 w 7500432"/>
              <a:gd name="connsiteY0" fmla="*/ 0 h 2351586"/>
              <a:gd name="connsiteX1" fmla="*/ 7500432 w 7500432"/>
              <a:gd name="connsiteY1" fmla="*/ 6592 h 2351586"/>
              <a:gd name="connsiteX2" fmla="*/ 5817824 w 7500432"/>
              <a:gd name="connsiteY2" fmla="*/ 2351586 h 2351586"/>
              <a:gd name="connsiteX3" fmla="*/ 0 w 7500432"/>
              <a:gd name="connsiteY3" fmla="*/ 2351586 h 2351586"/>
              <a:gd name="connsiteX4" fmla="*/ 4369650 w 7500432"/>
              <a:gd name="connsiteY4" fmla="*/ 0 h 2351586"/>
              <a:gd name="connsiteX0" fmla="*/ 1686898 w 4817680"/>
              <a:gd name="connsiteY0" fmla="*/ 0 h 2351586"/>
              <a:gd name="connsiteX1" fmla="*/ 4817680 w 4817680"/>
              <a:gd name="connsiteY1" fmla="*/ 6592 h 2351586"/>
              <a:gd name="connsiteX2" fmla="*/ 3135072 w 4817680"/>
              <a:gd name="connsiteY2" fmla="*/ 2351586 h 2351586"/>
              <a:gd name="connsiteX3" fmla="*/ 0 w 4817680"/>
              <a:gd name="connsiteY3" fmla="*/ 2351586 h 2351586"/>
              <a:gd name="connsiteX4" fmla="*/ 1686898 w 4817680"/>
              <a:gd name="connsiteY4" fmla="*/ 0 h 2351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7680" h="2351586">
                <a:moveTo>
                  <a:pt x="1686898" y="0"/>
                </a:moveTo>
                <a:lnTo>
                  <a:pt x="4817680" y="6592"/>
                </a:lnTo>
                <a:lnTo>
                  <a:pt x="3135072" y="2351586"/>
                </a:lnTo>
                <a:lnTo>
                  <a:pt x="0" y="2351586"/>
                </a:lnTo>
                <a:lnTo>
                  <a:pt x="1686898" y="0"/>
                </a:lnTo>
                <a:close/>
              </a:path>
            </a:pathLst>
          </a:custGeom>
          <a:solidFill>
            <a:schemeClr val="tx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039D48A-2C4B-6EE2-E688-10D27B1224BE}"/>
              </a:ext>
            </a:extLst>
          </p:cNvPr>
          <p:cNvSpPr/>
          <p:nvPr userDrawn="1"/>
        </p:nvSpPr>
        <p:spPr>
          <a:xfrm>
            <a:off x="7908285" y="2315374"/>
            <a:ext cx="3192326" cy="1577385"/>
          </a:xfrm>
          <a:custGeom>
            <a:avLst/>
            <a:gdLst>
              <a:gd name="connsiteX0" fmla="*/ 0 w 5817824"/>
              <a:gd name="connsiteY0" fmla="*/ 0 h 1507913"/>
              <a:gd name="connsiteX1" fmla="*/ 5817824 w 5817824"/>
              <a:gd name="connsiteY1" fmla="*/ 0 h 1507913"/>
              <a:gd name="connsiteX2" fmla="*/ 5817824 w 5817824"/>
              <a:gd name="connsiteY2" fmla="*/ 1507913 h 1507913"/>
              <a:gd name="connsiteX3" fmla="*/ 0 w 5817824"/>
              <a:gd name="connsiteY3" fmla="*/ 1507913 h 1507913"/>
              <a:gd name="connsiteX4" fmla="*/ 0 w 5817824"/>
              <a:gd name="connsiteY4" fmla="*/ 0 h 1507913"/>
              <a:gd name="connsiteX0" fmla="*/ 0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0 w 6904752"/>
              <a:gd name="connsiteY4" fmla="*/ 0 h 1507913"/>
              <a:gd name="connsiteX0" fmla="*/ 2303253 w 6904752"/>
              <a:gd name="connsiteY0" fmla="*/ 448574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2303253 w 6904752"/>
              <a:gd name="connsiteY4" fmla="*/ 448574 h 1507913"/>
              <a:gd name="connsiteX0" fmla="*/ 1069675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1069675 w 6904752"/>
              <a:gd name="connsiteY4" fmla="*/ 0 h 1507913"/>
              <a:gd name="connsiteX0" fmla="*/ 1659761 w 6904752"/>
              <a:gd name="connsiteY0" fmla="*/ 0 h 2347757"/>
              <a:gd name="connsiteX1" fmla="*/ 6904752 w 6904752"/>
              <a:gd name="connsiteY1" fmla="*/ 839844 h 2347757"/>
              <a:gd name="connsiteX2" fmla="*/ 5817824 w 6904752"/>
              <a:gd name="connsiteY2" fmla="*/ 2347757 h 2347757"/>
              <a:gd name="connsiteX3" fmla="*/ 0 w 6904752"/>
              <a:gd name="connsiteY3" fmla="*/ 2347757 h 2347757"/>
              <a:gd name="connsiteX4" fmla="*/ 1659761 w 6904752"/>
              <a:gd name="connsiteY4" fmla="*/ 0 h 2347757"/>
              <a:gd name="connsiteX0" fmla="*/ 1659761 w 7500432"/>
              <a:gd name="connsiteY0" fmla="*/ 0 h 2347757"/>
              <a:gd name="connsiteX1" fmla="*/ 7500432 w 7500432"/>
              <a:gd name="connsiteY1" fmla="*/ 2763 h 2347757"/>
              <a:gd name="connsiteX2" fmla="*/ 5817824 w 7500432"/>
              <a:gd name="connsiteY2" fmla="*/ 2347757 h 2347757"/>
              <a:gd name="connsiteX3" fmla="*/ 0 w 7500432"/>
              <a:gd name="connsiteY3" fmla="*/ 2347757 h 2347757"/>
              <a:gd name="connsiteX4" fmla="*/ 1659761 w 7500432"/>
              <a:gd name="connsiteY4" fmla="*/ 0 h 2347757"/>
              <a:gd name="connsiteX0" fmla="*/ 4369650 w 7500432"/>
              <a:gd name="connsiteY0" fmla="*/ 0 h 2351586"/>
              <a:gd name="connsiteX1" fmla="*/ 7500432 w 7500432"/>
              <a:gd name="connsiteY1" fmla="*/ 6592 h 2351586"/>
              <a:gd name="connsiteX2" fmla="*/ 5817824 w 7500432"/>
              <a:gd name="connsiteY2" fmla="*/ 2351586 h 2351586"/>
              <a:gd name="connsiteX3" fmla="*/ 0 w 7500432"/>
              <a:gd name="connsiteY3" fmla="*/ 2351586 h 2351586"/>
              <a:gd name="connsiteX4" fmla="*/ 4369650 w 7500432"/>
              <a:gd name="connsiteY4" fmla="*/ 0 h 2351586"/>
              <a:gd name="connsiteX0" fmla="*/ 1686898 w 4817680"/>
              <a:gd name="connsiteY0" fmla="*/ 0 h 2351586"/>
              <a:gd name="connsiteX1" fmla="*/ 4817680 w 4817680"/>
              <a:gd name="connsiteY1" fmla="*/ 6592 h 2351586"/>
              <a:gd name="connsiteX2" fmla="*/ 3135072 w 4817680"/>
              <a:gd name="connsiteY2" fmla="*/ 2351586 h 2351586"/>
              <a:gd name="connsiteX3" fmla="*/ 0 w 4817680"/>
              <a:gd name="connsiteY3" fmla="*/ 2351586 h 2351586"/>
              <a:gd name="connsiteX4" fmla="*/ 1686898 w 4817680"/>
              <a:gd name="connsiteY4" fmla="*/ 0 h 2351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7680" h="2351586">
                <a:moveTo>
                  <a:pt x="1686898" y="0"/>
                </a:moveTo>
                <a:lnTo>
                  <a:pt x="4817680" y="6592"/>
                </a:lnTo>
                <a:lnTo>
                  <a:pt x="3135072" y="2351586"/>
                </a:lnTo>
                <a:lnTo>
                  <a:pt x="0" y="2351586"/>
                </a:lnTo>
                <a:lnTo>
                  <a:pt x="1686898" y="0"/>
                </a:lnTo>
                <a:close/>
              </a:path>
            </a:pathLst>
          </a:custGeom>
          <a:solidFill>
            <a:schemeClr val="tx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CEB34263-7D5C-4FAA-E991-BC49605B9321}"/>
              </a:ext>
            </a:extLst>
          </p:cNvPr>
          <p:cNvSpPr/>
          <p:nvPr userDrawn="1"/>
        </p:nvSpPr>
        <p:spPr>
          <a:xfrm>
            <a:off x="838200" y="2315376"/>
            <a:ext cx="3192326" cy="1577385"/>
          </a:xfrm>
          <a:custGeom>
            <a:avLst/>
            <a:gdLst>
              <a:gd name="connsiteX0" fmla="*/ 0 w 5817824"/>
              <a:gd name="connsiteY0" fmla="*/ 0 h 1507913"/>
              <a:gd name="connsiteX1" fmla="*/ 5817824 w 5817824"/>
              <a:gd name="connsiteY1" fmla="*/ 0 h 1507913"/>
              <a:gd name="connsiteX2" fmla="*/ 5817824 w 5817824"/>
              <a:gd name="connsiteY2" fmla="*/ 1507913 h 1507913"/>
              <a:gd name="connsiteX3" fmla="*/ 0 w 5817824"/>
              <a:gd name="connsiteY3" fmla="*/ 1507913 h 1507913"/>
              <a:gd name="connsiteX4" fmla="*/ 0 w 5817824"/>
              <a:gd name="connsiteY4" fmla="*/ 0 h 1507913"/>
              <a:gd name="connsiteX0" fmla="*/ 0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0 w 6904752"/>
              <a:gd name="connsiteY4" fmla="*/ 0 h 1507913"/>
              <a:gd name="connsiteX0" fmla="*/ 2303253 w 6904752"/>
              <a:gd name="connsiteY0" fmla="*/ 448574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2303253 w 6904752"/>
              <a:gd name="connsiteY4" fmla="*/ 448574 h 1507913"/>
              <a:gd name="connsiteX0" fmla="*/ 1069675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1069675 w 6904752"/>
              <a:gd name="connsiteY4" fmla="*/ 0 h 1507913"/>
              <a:gd name="connsiteX0" fmla="*/ 1659761 w 6904752"/>
              <a:gd name="connsiteY0" fmla="*/ 0 h 2347757"/>
              <a:gd name="connsiteX1" fmla="*/ 6904752 w 6904752"/>
              <a:gd name="connsiteY1" fmla="*/ 839844 h 2347757"/>
              <a:gd name="connsiteX2" fmla="*/ 5817824 w 6904752"/>
              <a:gd name="connsiteY2" fmla="*/ 2347757 h 2347757"/>
              <a:gd name="connsiteX3" fmla="*/ 0 w 6904752"/>
              <a:gd name="connsiteY3" fmla="*/ 2347757 h 2347757"/>
              <a:gd name="connsiteX4" fmla="*/ 1659761 w 6904752"/>
              <a:gd name="connsiteY4" fmla="*/ 0 h 2347757"/>
              <a:gd name="connsiteX0" fmla="*/ 1659761 w 7500432"/>
              <a:gd name="connsiteY0" fmla="*/ 0 h 2347757"/>
              <a:gd name="connsiteX1" fmla="*/ 7500432 w 7500432"/>
              <a:gd name="connsiteY1" fmla="*/ 2763 h 2347757"/>
              <a:gd name="connsiteX2" fmla="*/ 5817824 w 7500432"/>
              <a:gd name="connsiteY2" fmla="*/ 2347757 h 2347757"/>
              <a:gd name="connsiteX3" fmla="*/ 0 w 7500432"/>
              <a:gd name="connsiteY3" fmla="*/ 2347757 h 2347757"/>
              <a:gd name="connsiteX4" fmla="*/ 1659761 w 7500432"/>
              <a:gd name="connsiteY4" fmla="*/ 0 h 2347757"/>
              <a:gd name="connsiteX0" fmla="*/ 4369650 w 7500432"/>
              <a:gd name="connsiteY0" fmla="*/ 0 h 2351586"/>
              <a:gd name="connsiteX1" fmla="*/ 7500432 w 7500432"/>
              <a:gd name="connsiteY1" fmla="*/ 6592 h 2351586"/>
              <a:gd name="connsiteX2" fmla="*/ 5817824 w 7500432"/>
              <a:gd name="connsiteY2" fmla="*/ 2351586 h 2351586"/>
              <a:gd name="connsiteX3" fmla="*/ 0 w 7500432"/>
              <a:gd name="connsiteY3" fmla="*/ 2351586 h 2351586"/>
              <a:gd name="connsiteX4" fmla="*/ 4369650 w 7500432"/>
              <a:gd name="connsiteY4" fmla="*/ 0 h 2351586"/>
              <a:gd name="connsiteX0" fmla="*/ 1686898 w 4817680"/>
              <a:gd name="connsiteY0" fmla="*/ 0 h 2351586"/>
              <a:gd name="connsiteX1" fmla="*/ 4817680 w 4817680"/>
              <a:gd name="connsiteY1" fmla="*/ 6592 h 2351586"/>
              <a:gd name="connsiteX2" fmla="*/ 3135072 w 4817680"/>
              <a:gd name="connsiteY2" fmla="*/ 2351586 h 2351586"/>
              <a:gd name="connsiteX3" fmla="*/ 0 w 4817680"/>
              <a:gd name="connsiteY3" fmla="*/ 2351586 h 2351586"/>
              <a:gd name="connsiteX4" fmla="*/ 1686898 w 4817680"/>
              <a:gd name="connsiteY4" fmla="*/ 0 h 2351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7680" h="2351586">
                <a:moveTo>
                  <a:pt x="1686898" y="0"/>
                </a:moveTo>
                <a:lnTo>
                  <a:pt x="4817680" y="6592"/>
                </a:lnTo>
                <a:lnTo>
                  <a:pt x="3135072" y="2351586"/>
                </a:lnTo>
                <a:lnTo>
                  <a:pt x="0" y="2351586"/>
                </a:lnTo>
                <a:lnTo>
                  <a:pt x="1686898" y="0"/>
                </a:lnTo>
                <a:close/>
              </a:path>
            </a:pathLst>
          </a:custGeom>
          <a:solidFill>
            <a:schemeClr val="tx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76412F02-433D-83A8-8218-8FC9184DE4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0" y="1417638"/>
            <a:ext cx="6772275" cy="43815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13">
            <a:extLst>
              <a:ext uri="{FF2B5EF4-FFF2-40B4-BE49-F238E27FC236}">
                <a16:creationId xmlns:a16="http://schemas.microsoft.com/office/drawing/2014/main" id="{B322CD49-DAEC-5578-51FF-6EA1145DB4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9888" y="4232733"/>
            <a:ext cx="2472669" cy="2207824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4"/>
            <a:endParaRPr lang="ru-RU"/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9B5BE85B-5559-AD45-204B-FD3D1BA67F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5818" y="4232733"/>
            <a:ext cx="2472669" cy="2207824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13">
            <a:extLst>
              <a:ext uri="{FF2B5EF4-FFF2-40B4-BE49-F238E27FC236}">
                <a16:creationId xmlns:a16="http://schemas.microsoft.com/office/drawing/2014/main" id="{17054443-8C8C-15FC-6ED4-4FFCCFC75D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8285" y="4232733"/>
            <a:ext cx="2472669" cy="2207824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9949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5E3FD44-41D9-1BF5-D9ED-28C84C9C53DC}"/>
              </a:ext>
            </a:extLst>
          </p:cNvPr>
          <p:cNvSpPr/>
          <p:nvPr userDrawn="1"/>
        </p:nvSpPr>
        <p:spPr>
          <a:xfrm>
            <a:off x="8196944" y="1597981"/>
            <a:ext cx="3026466" cy="472330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EF0D627-4CEB-4584-66E2-A0580BA9367D}"/>
              </a:ext>
            </a:extLst>
          </p:cNvPr>
          <p:cNvSpPr/>
          <p:nvPr userDrawn="1"/>
        </p:nvSpPr>
        <p:spPr>
          <a:xfrm>
            <a:off x="4629979" y="1597981"/>
            <a:ext cx="3026466" cy="472330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969"/>
            <a:ext cx="10515600" cy="114024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7FA5166-4D05-4331-EC09-45845C9DD6C3}"/>
              </a:ext>
            </a:extLst>
          </p:cNvPr>
          <p:cNvSpPr/>
          <p:nvPr userDrawn="1"/>
        </p:nvSpPr>
        <p:spPr>
          <a:xfrm>
            <a:off x="1055205" y="1597982"/>
            <a:ext cx="3026466" cy="472330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0D563D3-5338-AAD7-682F-62EEA6F313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6838" y="3429000"/>
            <a:ext cx="2435225" cy="26257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541CD310-5914-F955-A576-7DBF606126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65928" y="3429000"/>
            <a:ext cx="2435225" cy="26257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BD0602DF-E7B2-291F-A371-CAE90FF3EC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43443" y="3429000"/>
            <a:ext cx="2435225" cy="26257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F174E3B-0154-869C-6FFE-E03A8492A860}"/>
              </a:ext>
            </a:extLst>
          </p:cNvPr>
          <p:cNvSpPr/>
          <p:nvPr userDrawn="1"/>
        </p:nvSpPr>
        <p:spPr>
          <a:xfrm>
            <a:off x="1064083" y="1597981"/>
            <a:ext cx="3026466" cy="1706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2C674BF-241B-7A82-8188-1170A8979F93}"/>
              </a:ext>
            </a:extLst>
          </p:cNvPr>
          <p:cNvSpPr/>
          <p:nvPr userDrawn="1"/>
        </p:nvSpPr>
        <p:spPr>
          <a:xfrm>
            <a:off x="4635201" y="1597981"/>
            <a:ext cx="3026466" cy="1706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7590049-EED1-E118-7538-A9DC0C355ED7}"/>
              </a:ext>
            </a:extLst>
          </p:cNvPr>
          <p:cNvSpPr/>
          <p:nvPr userDrawn="1"/>
        </p:nvSpPr>
        <p:spPr>
          <a:xfrm>
            <a:off x="8196944" y="1597981"/>
            <a:ext cx="3026466" cy="1706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31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9358" y="578950"/>
            <a:ext cx="4056355" cy="139606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DB0A68-EC69-71EE-16C2-3CF4113FB528}"/>
              </a:ext>
            </a:extLst>
          </p:cNvPr>
          <p:cNvSpPr/>
          <p:nvPr userDrawn="1"/>
        </p:nvSpPr>
        <p:spPr>
          <a:xfrm>
            <a:off x="622851" y="702366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D1774E-3572-71FE-5B30-E35AFCE0211C}"/>
              </a:ext>
            </a:extLst>
          </p:cNvPr>
          <p:cNvSpPr/>
          <p:nvPr userDrawn="1"/>
        </p:nvSpPr>
        <p:spPr>
          <a:xfrm>
            <a:off x="622851" y="3700470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80B560-2174-01EE-FBA8-D845F1587D22}"/>
              </a:ext>
            </a:extLst>
          </p:cNvPr>
          <p:cNvSpPr/>
          <p:nvPr userDrawn="1"/>
        </p:nvSpPr>
        <p:spPr>
          <a:xfrm>
            <a:off x="3889512" y="702366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4DBEB04-2A5A-B0A6-2876-88FC7FBD5659}"/>
              </a:ext>
            </a:extLst>
          </p:cNvPr>
          <p:cNvSpPr/>
          <p:nvPr userDrawn="1"/>
        </p:nvSpPr>
        <p:spPr>
          <a:xfrm>
            <a:off x="3889512" y="3700470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7590049-EED1-E118-7538-A9DC0C355ED7}"/>
              </a:ext>
            </a:extLst>
          </p:cNvPr>
          <p:cNvSpPr/>
          <p:nvPr userDrawn="1"/>
        </p:nvSpPr>
        <p:spPr>
          <a:xfrm>
            <a:off x="622851" y="702365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E98E97D-0D1E-EDEF-F955-7AB2181847ED}"/>
              </a:ext>
            </a:extLst>
          </p:cNvPr>
          <p:cNvSpPr/>
          <p:nvPr userDrawn="1"/>
        </p:nvSpPr>
        <p:spPr>
          <a:xfrm>
            <a:off x="3889512" y="702365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C2CADD2-08C4-D778-47AA-DF9AB497E33F}"/>
              </a:ext>
            </a:extLst>
          </p:cNvPr>
          <p:cNvSpPr/>
          <p:nvPr userDrawn="1"/>
        </p:nvSpPr>
        <p:spPr>
          <a:xfrm>
            <a:off x="622851" y="3700470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4815178-57F6-E94C-8092-DC2D7707185D}"/>
              </a:ext>
            </a:extLst>
          </p:cNvPr>
          <p:cNvSpPr/>
          <p:nvPr userDrawn="1"/>
        </p:nvSpPr>
        <p:spPr>
          <a:xfrm>
            <a:off x="3889512" y="3700469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01F58C29-9327-146A-A04D-DC50B31E5A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735" y="1900469"/>
            <a:ext cx="2517432" cy="1126817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400C467F-EA18-9A4B-D47A-DDC8812841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735" y="4854846"/>
            <a:ext cx="2517432" cy="1126817"/>
          </a:xfrm>
        </p:spPr>
        <p:txBody>
          <a:bodyPr/>
          <a:lstStyle/>
          <a:p>
            <a:endParaRPr lang="ru-RU"/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3FE31685-0ECB-57BD-5E07-021F78910C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72564" y="1900469"/>
            <a:ext cx="2517432" cy="112681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id="{9DB795B2-D2B3-87F4-A776-92FFA0ED28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72564" y="4854846"/>
            <a:ext cx="2517432" cy="1126817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A2672A6-BC6C-5A5C-2230-9B164213F6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48550" y="2461846"/>
            <a:ext cx="3967163" cy="386255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08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9588" y="702364"/>
            <a:ext cx="4056355" cy="110298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DB0A68-EC69-71EE-16C2-3CF4113FB528}"/>
              </a:ext>
            </a:extLst>
          </p:cNvPr>
          <p:cNvSpPr/>
          <p:nvPr userDrawn="1"/>
        </p:nvSpPr>
        <p:spPr>
          <a:xfrm>
            <a:off x="622851" y="702366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D1774E-3572-71FE-5B30-E35AFCE0211C}"/>
              </a:ext>
            </a:extLst>
          </p:cNvPr>
          <p:cNvSpPr/>
          <p:nvPr userDrawn="1"/>
        </p:nvSpPr>
        <p:spPr>
          <a:xfrm>
            <a:off x="622851" y="3700470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80B560-2174-01EE-FBA8-D845F1587D22}"/>
              </a:ext>
            </a:extLst>
          </p:cNvPr>
          <p:cNvSpPr/>
          <p:nvPr userDrawn="1"/>
        </p:nvSpPr>
        <p:spPr>
          <a:xfrm>
            <a:off x="3889512" y="702366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4DBEB04-2A5A-B0A6-2876-88FC7FBD5659}"/>
              </a:ext>
            </a:extLst>
          </p:cNvPr>
          <p:cNvSpPr/>
          <p:nvPr userDrawn="1"/>
        </p:nvSpPr>
        <p:spPr>
          <a:xfrm>
            <a:off x="3889512" y="3700470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7590049-EED1-E118-7538-A9DC0C355ED7}"/>
              </a:ext>
            </a:extLst>
          </p:cNvPr>
          <p:cNvSpPr/>
          <p:nvPr userDrawn="1"/>
        </p:nvSpPr>
        <p:spPr>
          <a:xfrm>
            <a:off x="622851" y="702365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E98E97D-0D1E-EDEF-F955-7AB2181847ED}"/>
              </a:ext>
            </a:extLst>
          </p:cNvPr>
          <p:cNvSpPr/>
          <p:nvPr userDrawn="1"/>
        </p:nvSpPr>
        <p:spPr>
          <a:xfrm>
            <a:off x="3889512" y="702365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C2CADD2-08C4-D778-47AA-DF9AB497E33F}"/>
              </a:ext>
            </a:extLst>
          </p:cNvPr>
          <p:cNvSpPr/>
          <p:nvPr userDrawn="1"/>
        </p:nvSpPr>
        <p:spPr>
          <a:xfrm>
            <a:off x="622851" y="3700470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4815178-57F6-E94C-8092-DC2D7707185D}"/>
              </a:ext>
            </a:extLst>
          </p:cNvPr>
          <p:cNvSpPr/>
          <p:nvPr userDrawn="1"/>
        </p:nvSpPr>
        <p:spPr>
          <a:xfrm>
            <a:off x="3889512" y="3700469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01F58C29-9327-146A-A04D-DC50B31E5A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735" y="1900469"/>
            <a:ext cx="2517432" cy="1126817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400C467F-EA18-9A4B-D47A-DDC8812841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735" y="4854846"/>
            <a:ext cx="2517432" cy="1126817"/>
          </a:xfrm>
        </p:spPr>
        <p:txBody>
          <a:bodyPr/>
          <a:lstStyle/>
          <a:p>
            <a:endParaRPr lang="ru-RU"/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3FE31685-0ECB-57BD-5E07-021F78910C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72564" y="1900469"/>
            <a:ext cx="2517432" cy="112681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id="{9DB795B2-D2B3-87F4-A776-92FFA0ED28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72564" y="4854846"/>
            <a:ext cx="2517432" cy="1126817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A2672A6-BC6C-5A5C-2230-9B164213F6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48550" y="2426677"/>
            <a:ext cx="3967163" cy="38977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7316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87" y="859610"/>
            <a:ext cx="4056355" cy="125756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DB0A68-EC69-71EE-16C2-3CF4113FB528}"/>
              </a:ext>
            </a:extLst>
          </p:cNvPr>
          <p:cNvSpPr/>
          <p:nvPr userDrawn="1"/>
        </p:nvSpPr>
        <p:spPr>
          <a:xfrm>
            <a:off x="5342507" y="719092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D1774E-3572-71FE-5B30-E35AFCE0211C}"/>
              </a:ext>
            </a:extLst>
          </p:cNvPr>
          <p:cNvSpPr/>
          <p:nvPr userDrawn="1"/>
        </p:nvSpPr>
        <p:spPr>
          <a:xfrm>
            <a:off x="5342507" y="3717196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80B560-2174-01EE-FBA8-D845F1587D22}"/>
              </a:ext>
            </a:extLst>
          </p:cNvPr>
          <p:cNvSpPr/>
          <p:nvPr userDrawn="1"/>
        </p:nvSpPr>
        <p:spPr>
          <a:xfrm>
            <a:off x="8609168" y="719092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4DBEB04-2A5A-B0A6-2876-88FC7FBD5659}"/>
              </a:ext>
            </a:extLst>
          </p:cNvPr>
          <p:cNvSpPr/>
          <p:nvPr userDrawn="1"/>
        </p:nvSpPr>
        <p:spPr>
          <a:xfrm>
            <a:off x="8609168" y="3717196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7590049-EED1-E118-7538-A9DC0C355ED7}"/>
              </a:ext>
            </a:extLst>
          </p:cNvPr>
          <p:cNvSpPr/>
          <p:nvPr userDrawn="1"/>
        </p:nvSpPr>
        <p:spPr>
          <a:xfrm>
            <a:off x="5342507" y="719091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E98E97D-0D1E-EDEF-F955-7AB2181847ED}"/>
              </a:ext>
            </a:extLst>
          </p:cNvPr>
          <p:cNvSpPr/>
          <p:nvPr userDrawn="1"/>
        </p:nvSpPr>
        <p:spPr>
          <a:xfrm>
            <a:off x="8609168" y="719091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C2CADD2-08C4-D778-47AA-DF9AB497E33F}"/>
              </a:ext>
            </a:extLst>
          </p:cNvPr>
          <p:cNvSpPr/>
          <p:nvPr userDrawn="1"/>
        </p:nvSpPr>
        <p:spPr>
          <a:xfrm>
            <a:off x="5342506" y="3717195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4815178-57F6-E94C-8092-DC2D7707185D}"/>
              </a:ext>
            </a:extLst>
          </p:cNvPr>
          <p:cNvSpPr/>
          <p:nvPr userDrawn="1"/>
        </p:nvSpPr>
        <p:spPr>
          <a:xfrm>
            <a:off x="8609168" y="3717195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01F58C29-9327-146A-A04D-DC50B31E5A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50391" y="1917195"/>
            <a:ext cx="2517432" cy="1126817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400C467F-EA18-9A4B-D47A-DDC8812841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50391" y="4871572"/>
            <a:ext cx="2517432" cy="1126817"/>
          </a:xfrm>
        </p:spPr>
        <p:txBody>
          <a:bodyPr/>
          <a:lstStyle/>
          <a:p>
            <a:endParaRPr lang="ru-RU"/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3FE31685-0ECB-57BD-5E07-021F78910C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92220" y="1917195"/>
            <a:ext cx="2517432" cy="112681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id="{9DB795B2-D2B3-87F4-A776-92FFA0ED28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92220" y="4871572"/>
            <a:ext cx="2517432" cy="1126817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A2672A6-BC6C-5A5C-2230-9B164213F6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9587" y="2602522"/>
            <a:ext cx="4001677" cy="373860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9989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87" y="859611"/>
            <a:ext cx="4056355" cy="74342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DB0A68-EC69-71EE-16C2-3CF4113FB528}"/>
              </a:ext>
            </a:extLst>
          </p:cNvPr>
          <p:cNvSpPr/>
          <p:nvPr userDrawn="1"/>
        </p:nvSpPr>
        <p:spPr>
          <a:xfrm>
            <a:off x="5342507" y="719092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D1774E-3572-71FE-5B30-E35AFCE0211C}"/>
              </a:ext>
            </a:extLst>
          </p:cNvPr>
          <p:cNvSpPr/>
          <p:nvPr userDrawn="1"/>
        </p:nvSpPr>
        <p:spPr>
          <a:xfrm>
            <a:off x="5342507" y="3717196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80B560-2174-01EE-FBA8-D845F1587D22}"/>
              </a:ext>
            </a:extLst>
          </p:cNvPr>
          <p:cNvSpPr/>
          <p:nvPr userDrawn="1"/>
        </p:nvSpPr>
        <p:spPr>
          <a:xfrm>
            <a:off x="8609168" y="719092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4DBEB04-2A5A-B0A6-2876-88FC7FBD5659}"/>
              </a:ext>
            </a:extLst>
          </p:cNvPr>
          <p:cNvSpPr/>
          <p:nvPr userDrawn="1"/>
        </p:nvSpPr>
        <p:spPr>
          <a:xfrm>
            <a:off x="8609168" y="3717196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7590049-EED1-E118-7538-A9DC0C355ED7}"/>
              </a:ext>
            </a:extLst>
          </p:cNvPr>
          <p:cNvSpPr/>
          <p:nvPr userDrawn="1"/>
        </p:nvSpPr>
        <p:spPr>
          <a:xfrm>
            <a:off x="5342507" y="719091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E98E97D-0D1E-EDEF-F955-7AB2181847ED}"/>
              </a:ext>
            </a:extLst>
          </p:cNvPr>
          <p:cNvSpPr/>
          <p:nvPr userDrawn="1"/>
        </p:nvSpPr>
        <p:spPr>
          <a:xfrm>
            <a:off x="8609168" y="719091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C2CADD2-08C4-D778-47AA-DF9AB497E33F}"/>
              </a:ext>
            </a:extLst>
          </p:cNvPr>
          <p:cNvSpPr/>
          <p:nvPr userDrawn="1"/>
        </p:nvSpPr>
        <p:spPr>
          <a:xfrm>
            <a:off x="5342506" y="3717195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4815178-57F6-E94C-8092-DC2D7707185D}"/>
              </a:ext>
            </a:extLst>
          </p:cNvPr>
          <p:cNvSpPr/>
          <p:nvPr userDrawn="1"/>
        </p:nvSpPr>
        <p:spPr>
          <a:xfrm>
            <a:off x="8609168" y="3717195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01F58C29-9327-146A-A04D-DC50B31E5A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50391" y="1917195"/>
            <a:ext cx="2517432" cy="1126817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400C467F-EA18-9A4B-D47A-DDC8812841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50391" y="4871572"/>
            <a:ext cx="2517432" cy="1126817"/>
          </a:xfrm>
        </p:spPr>
        <p:txBody>
          <a:bodyPr/>
          <a:lstStyle/>
          <a:p>
            <a:endParaRPr lang="ru-RU"/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3FE31685-0ECB-57BD-5E07-021F78910C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92220" y="1917195"/>
            <a:ext cx="2517432" cy="112681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id="{9DB795B2-D2B3-87F4-A776-92FFA0ED28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92220" y="4871572"/>
            <a:ext cx="2517432" cy="1126817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A2672A6-BC6C-5A5C-2230-9B164213F6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9587" y="2117176"/>
            <a:ext cx="4001677" cy="422395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7276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21" y="58538"/>
            <a:ext cx="11103375" cy="151235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DB0A68-EC69-71EE-16C2-3CF4113FB528}"/>
              </a:ext>
            </a:extLst>
          </p:cNvPr>
          <p:cNvSpPr/>
          <p:nvPr userDrawn="1"/>
        </p:nvSpPr>
        <p:spPr>
          <a:xfrm>
            <a:off x="566321" y="1669002"/>
            <a:ext cx="2603007" cy="450985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7590049-EED1-E118-7538-A9DC0C355ED7}"/>
              </a:ext>
            </a:extLst>
          </p:cNvPr>
          <p:cNvSpPr/>
          <p:nvPr userDrawn="1"/>
        </p:nvSpPr>
        <p:spPr>
          <a:xfrm>
            <a:off x="566321" y="4563122"/>
            <a:ext cx="2603007" cy="16157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1967AE8-0F0C-577C-C564-7204314DB078}"/>
              </a:ext>
            </a:extLst>
          </p:cNvPr>
          <p:cNvSpPr/>
          <p:nvPr userDrawn="1"/>
        </p:nvSpPr>
        <p:spPr>
          <a:xfrm>
            <a:off x="3399777" y="1683798"/>
            <a:ext cx="2603007" cy="450985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40A1411-DC42-6A9D-20EC-DB48A8EF6C75}"/>
              </a:ext>
            </a:extLst>
          </p:cNvPr>
          <p:cNvSpPr/>
          <p:nvPr userDrawn="1"/>
        </p:nvSpPr>
        <p:spPr>
          <a:xfrm>
            <a:off x="3399777" y="4577918"/>
            <a:ext cx="2603007" cy="16157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504BAB0-59D1-A9B4-0476-3CEDB5315A63}"/>
              </a:ext>
            </a:extLst>
          </p:cNvPr>
          <p:cNvSpPr/>
          <p:nvPr userDrawn="1"/>
        </p:nvSpPr>
        <p:spPr>
          <a:xfrm>
            <a:off x="6233233" y="1669002"/>
            <a:ext cx="2603007" cy="450985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6FFDBFA-2A45-FEC3-2851-E364916B970B}"/>
              </a:ext>
            </a:extLst>
          </p:cNvPr>
          <p:cNvSpPr/>
          <p:nvPr userDrawn="1"/>
        </p:nvSpPr>
        <p:spPr>
          <a:xfrm>
            <a:off x="6233233" y="4563122"/>
            <a:ext cx="2603007" cy="16157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914DB1E-60C7-B2B2-5A4A-F788D085A342}"/>
              </a:ext>
            </a:extLst>
          </p:cNvPr>
          <p:cNvSpPr/>
          <p:nvPr userDrawn="1"/>
        </p:nvSpPr>
        <p:spPr>
          <a:xfrm>
            <a:off x="9066689" y="1669002"/>
            <a:ext cx="2603007" cy="450985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479AEED-C0B2-3B7B-02A3-C18831FCCA1E}"/>
              </a:ext>
            </a:extLst>
          </p:cNvPr>
          <p:cNvSpPr/>
          <p:nvPr userDrawn="1"/>
        </p:nvSpPr>
        <p:spPr>
          <a:xfrm>
            <a:off x="9066689" y="4563122"/>
            <a:ext cx="2603007" cy="16157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E0CD4ACB-CDC1-0613-62C6-10FA3E5307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7121" y="4807580"/>
            <a:ext cx="2189143" cy="11268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55998964-C56B-CD03-D51B-0C78987BFF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98757" y="4822376"/>
            <a:ext cx="2189143" cy="11268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4BE46C09-B07A-1400-7353-ED9B7F984F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40165" y="4807579"/>
            <a:ext cx="2189143" cy="11268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26" name="Текст 4">
            <a:extLst>
              <a:ext uri="{FF2B5EF4-FFF2-40B4-BE49-F238E27FC236}">
                <a16:creationId xmlns:a16="http://schemas.microsoft.com/office/drawing/2014/main" id="{C6435524-8625-7F09-9D68-BC1A19B14F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35736" y="4807578"/>
            <a:ext cx="2189143" cy="11268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28" name="Рисунок 27">
            <a:extLst>
              <a:ext uri="{FF2B5EF4-FFF2-40B4-BE49-F238E27FC236}">
                <a16:creationId xmlns:a16="http://schemas.microsoft.com/office/drawing/2014/main" id="{F1C84C0F-3EF0-F1FA-F317-50BEB309826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66738" y="1669002"/>
            <a:ext cx="2601912" cy="2893473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Рисунок 27">
            <a:extLst>
              <a:ext uri="{FF2B5EF4-FFF2-40B4-BE49-F238E27FC236}">
                <a16:creationId xmlns:a16="http://schemas.microsoft.com/office/drawing/2014/main" id="{378E4809-09CB-0982-699F-205C79449A5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00324" y="1677880"/>
            <a:ext cx="2601912" cy="2893473"/>
          </a:xfrm>
        </p:spPr>
        <p:txBody>
          <a:bodyPr/>
          <a:lstStyle/>
          <a:p>
            <a:endParaRPr lang="ru-RU"/>
          </a:p>
        </p:txBody>
      </p:sp>
      <p:sp>
        <p:nvSpPr>
          <p:cNvPr id="30" name="Рисунок 27">
            <a:extLst>
              <a:ext uri="{FF2B5EF4-FFF2-40B4-BE49-F238E27FC236}">
                <a16:creationId xmlns:a16="http://schemas.microsoft.com/office/drawing/2014/main" id="{F61B4ED9-608D-3D25-7C62-762B94CB9A6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32685" y="1674920"/>
            <a:ext cx="2601912" cy="2893473"/>
          </a:xfrm>
        </p:spPr>
        <p:txBody>
          <a:bodyPr/>
          <a:lstStyle/>
          <a:p>
            <a:endParaRPr lang="ru-RU"/>
          </a:p>
        </p:txBody>
      </p:sp>
      <p:sp>
        <p:nvSpPr>
          <p:cNvPr id="31" name="Рисунок 27">
            <a:extLst>
              <a:ext uri="{FF2B5EF4-FFF2-40B4-BE49-F238E27FC236}">
                <a16:creationId xmlns:a16="http://schemas.microsoft.com/office/drawing/2014/main" id="{7B319804-5230-5941-BF4D-BDADB1AE3C5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67784" y="1669002"/>
            <a:ext cx="2601912" cy="289347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50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21" y="140677"/>
            <a:ext cx="11103375" cy="15531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DB0A68-EC69-71EE-16C2-3CF4113FB528}"/>
              </a:ext>
            </a:extLst>
          </p:cNvPr>
          <p:cNvSpPr/>
          <p:nvPr userDrawn="1"/>
        </p:nvSpPr>
        <p:spPr>
          <a:xfrm>
            <a:off x="566321" y="1938291"/>
            <a:ext cx="11103375" cy="424056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E0CD4ACB-CDC1-0613-62C6-10FA3E5307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7121" y="4807580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55998964-C56B-CD03-D51B-0C78987BFF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98757" y="4822376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4BE46C09-B07A-1400-7353-ED9B7F984F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40165" y="4807579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6" name="Текст 4">
            <a:extLst>
              <a:ext uri="{FF2B5EF4-FFF2-40B4-BE49-F238E27FC236}">
                <a16:creationId xmlns:a16="http://schemas.microsoft.com/office/drawing/2014/main" id="{C6435524-8625-7F09-9D68-BC1A19B14F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35736" y="4807578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6AC2D4D7-72A2-26EB-5FBE-FE219836E18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7121" y="3077914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C27AA1E4-8D77-F27A-67A3-0B051EE6CA5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98757" y="3092710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2D21CF2D-6AF1-7DC5-03A8-05C83769566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40165" y="3077913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379DC82E-6EAA-8575-8EE6-785D3F7C8CF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235736" y="3077912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38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8" y="302594"/>
            <a:ext cx="10612233" cy="74342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62A9DC02-AEAA-21A5-7FE3-44B9781AC3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39158" y="1838325"/>
            <a:ext cx="3578771" cy="151983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  <a:p>
            <a:endParaRPr lang="ru-RU"/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A5B9833F-3B71-7852-6C93-1C94CCC121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39158" y="4197898"/>
            <a:ext cx="3578771" cy="151983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  <a:p>
            <a:endParaRPr lang="ru-RU"/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id="{2774CE09-8F6A-59D7-B99F-A59C48918BD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34309" y="1838325"/>
            <a:ext cx="3578771" cy="151983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  <a:p>
            <a:endParaRPr lang="ru-RU"/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26DFF960-4353-E48E-744D-D6019392DF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34309" y="4197898"/>
            <a:ext cx="3578771" cy="151983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8">
            <a:extLst>
              <a:ext uri="{FF2B5EF4-FFF2-40B4-BE49-F238E27FC236}">
                <a16:creationId xmlns:a16="http://schemas.microsoft.com/office/drawing/2014/main" id="{BBF4600B-C96B-C4A1-D621-8373D44FFEA2}"/>
              </a:ext>
            </a:extLst>
          </p:cNvPr>
          <p:cNvSpPr/>
          <p:nvPr userDrawn="1"/>
        </p:nvSpPr>
        <p:spPr>
          <a:xfrm rot="10800000">
            <a:off x="0" y="-9626"/>
            <a:ext cx="1199466" cy="1127277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1"/>
          </p:nvPr>
        </p:nvSpPr>
        <p:spPr>
          <a:xfrm>
            <a:off x="2432128" y="-3576"/>
            <a:ext cx="9446436" cy="6878354"/>
          </a:xfrm>
          <a:custGeom>
            <a:avLst/>
            <a:gdLst>
              <a:gd name="connsiteX0" fmla="*/ 0 w 2709863"/>
              <a:gd name="connsiteY0" fmla="*/ 2438400 h 2438400"/>
              <a:gd name="connsiteX1" fmla="*/ 609600 w 2709863"/>
              <a:gd name="connsiteY1" fmla="*/ 0 h 2438400"/>
              <a:gd name="connsiteX2" fmla="*/ 2709863 w 2709863"/>
              <a:gd name="connsiteY2" fmla="*/ 0 h 2438400"/>
              <a:gd name="connsiteX3" fmla="*/ 2100263 w 2709863"/>
              <a:gd name="connsiteY3" fmla="*/ 2438400 h 2438400"/>
              <a:gd name="connsiteX4" fmla="*/ 0 w 2709863"/>
              <a:gd name="connsiteY4" fmla="*/ 2438400 h 2438400"/>
              <a:gd name="connsiteX0" fmla="*/ 0 w 16632692"/>
              <a:gd name="connsiteY0" fmla="*/ 3995057 h 3995057"/>
              <a:gd name="connsiteX1" fmla="*/ 609600 w 16632692"/>
              <a:gd name="connsiteY1" fmla="*/ 1556657 h 3995057"/>
              <a:gd name="connsiteX2" fmla="*/ 16632692 w 16632692"/>
              <a:gd name="connsiteY2" fmla="*/ 0 h 3995057"/>
              <a:gd name="connsiteX3" fmla="*/ 2100263 w 16632692"/>
              <a:gd name="connsiteY3" fmla="*/ 3995057 h 3995057"/>
              <a:gd name="connsiteX4" fmla="*/ 0 w 16632692"/>
              <a:gd name="connsiteY4" fmla="*/ 3995057 h 3995057"/>
              <a:gd name="connsiteX0" fmla="*/ 0 w 16632692"/>
              <a:gd name="connsiteY0" fmla="*/ 3995057 h 3995057"/>
              <a:gd name="connsiteX1" fmla="*/ 8969828 w 16632692"/>
              <a:gd name="connsiteY1" fmla="*/ 0 h 3995057"/>
              <a:gd name="connsiteX2" fmla="*/ 16632692 w 16632692"/>
              <a:gd name="connsiteY2" fmla="*/ 0 h 3995057"/>
              <a:gd name="connsiteX3" fmla="*/ 2100263 w 16632692"/>
              <a:gd name="connsiteY3" fmla="*/ 3995057 h 3995057"/>
              <a:gd name="connsiteX4" fmla="*/ 0 w 16632692"/>
              <a:gd name="connsiteY4" fmla="*/ 3995057 h 3995057"/>
              <a:gd name="connsiteX0" fmla="*/ 0 w 16632692"/>
              <a:gd name="connsiteY0" fmla="*/ 3995057 h 11277600"/>
              <a:gd name="connsiteX1" fmla="*/ 8969828 w 16632692"/>
              <a:gd name="connsiteY1" fmla="*/ 0 h 11277600"/>
              <a:gd name="connsiteX2" fmla="*/ 16632692 w 16632692"/>
              <a:gd name="connsiteY2" fmla="*/ 0 h 11277600"/>
              <a:gd name="connsiteX3" fmla="*/ 8729663 w 16632692"/>
              <a:gd name="connsiteY3" fmla="*/ 11277600 h 11277600"/>
              <a:gd name="connsiteX4" fmla="*/ 0 w 16632692"/>
              <a:gd name="connsiteY4" fmla="*/ 3995057 h 11277600"/>
              <a:gd name="connsiteX0" fmla="*/ 0 w 15587664"/>
              <a:gd name="connsiteY0" fmla="*/ 11255829 h 11277600"/>
              <a:gd name="connsiteX1" fmla="*/ 7924800 w 15587664"/>
              <a:gd name="connsiteY1" fmla="*/ 0 h 11277600"/>
              <a:gd name="connsiteX2" fmla="*/ 15587664 w 15587664"/>
              <a:gd name="connsiteY2" fmla="*/ 0 h 11277600"/>
              <a:gd name="connsiteX3" fmla="*/ 7684635 w 15587664"/>
              <a:gd name="connsiteY3" fmla="*/ 11277600 h 11277600"/>
              <a:gd name="connsiteX4" fmla="*/ 0 w 15587664"/>
              <a:gd name="connsiteY4" fmla="*/ 11255829 h 11277600"/>
              <a:gd name="connsiteX0" fmla="*/ 0 w 15587664"/>
              <a:gd name="connsiteY0" fmla="*/ 11321144 h 11342915"/>
              <a:gd name="connsiteX1" fmla="*/ 7935686 w 15587664"/>
              <a:gd name="connsiteY1" fmla="*/ 0 h 11342915"/>
              <a:gd name="connsiteX2" fmla="*/ 15587664 w 15587664"/>
              <a:gd name="connsiteY2" fmla="*/ 65315 h 11342915"/>
              <a:gd name="connsiteX3" fmla="*/ 7684635 w 15587664"/>
              <a:gd name="connsiteY3" fmla="*/ 11342915 h 11342915"/>
              <a:gd name="connsiteX4" fmla="*/ 0 w 15587664"/>
              <a:gd name="connsiteY4" fmla="*/ 11321144 h 11342915"/>
              <a:gd name="connsiteX0" fmla="*/ 0 w 15576779"/>
              <a:gd name="connsiteY0" fmla="*/ 11321144 h 11342915"/>
              <a:gd name="connsiteX1" fmla="*/ 7935686 w 15576779"/>
              <a:gd name="connsiteY1" fmla="*/ 0 h 11342915"/>
              <a:gd name="connsiteX2" fmla="*/ 15576779 w 15576779"/>
              <a:gd name="connsiteY2" fmla="*/ 1 h 11342915"/>
              <a:gd name="connsiteX3" fmla="*/ 7684635 w 15576779"/>
              <a:gd name="connsiteY3" fmla="*/ 11342915 h 11342915"/>
              <a:gd name="connsiteX4" fmla="*/ 0 w 15576779"/>
              <a:gd name="connsiteY4" fmla="*/ 11321144 h 11342915"/>
              <a:gd name="connsiteX0" fmla="*/ 0 w 15576779"/>
              <a:gd name="connsiteY0" fmla="*/ 11321144 h 11342915"/>
              <a:gd name="connsiteX1" fmla="*/ 7924801 w 15576779"/>
              <a:gd name="connsiteY1" fmla="*/ 0 h 11342915"/>
              <a:gd name="connsiteX2" fmla="*/ 15576779 w 15576779"/>
              <a:gd name="connsiteY2" fmla="*/ 1 h 11342915"/>
              <a:gd name="connsiteX3" fmla="*/ 7684635 w 15576779"/>
              <a:gd name="connsiteY3" fmla="*/ 11342915 h 11342915"/>
              <a:gd name="connsiteX4" fmla="*/ 0 w 15576779"/>
              <a:gd name="connsiteY4" fmla="*/ 11321144 h 11342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76779" h="11342915">
                <a:moveTo>
                  <a:pt x="0" y="11321144"/>
                </a:moveTo>
                <a:lnTo>
                  <a:pt x="7924801" y="0"/>
                </a:lnTo>
                <a:lnTo>
                  <a:pt x="15576779" y="1"/>
                </a:lnTo>
                <a:lnTo>
                  <a:pt x="7684635" y="11342915"/>
                </a:lnTo>
                <a:lnTo>
                  <a:pt x="0" y="11321144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3"/>
          </p:nvPr>
        </p:nvSpPr>
        <p:spPr>
          <a:xfrm>
            <a:off x="838200" y="1768280"/>
            <a:ext cx="3512035" cy="4204905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Текст 7"/>
          <p:cNvSpPr>
            <a:spLocks noGrp="1"/>
          </p:cNvSpPr>
          <p:nvPr>
            <p:ph type="body" sz="quarter" idx="10"/>
          </p:nvPr>
        </p:nvSpPr>
        <p:spPr>
          <a:xfrm>
            <a:off x="959081" y="19768"/>
            <a:ext cx="5534267" cy="106938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14329017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F96F780-CEEA-6553-74C2-B17FECDBEF2C}"/>
              </a:ext>
            </a:extLst>
          </p:cNvPr>
          <p:cNvSpPr/>
          <p:nvPr userDrawn="1"/>
        </p:nvSpPr>
        <p:spPr>
          <a:xfrm>
            <a:off x="-1" y="0"/>
            <a:ext cx="4465983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50" y="221226"/>
            <a:ext cx="3540926" cy="180601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D3BD65A1-5CA6-8BCD-62EE-90FF564F1A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65638" y="0"/>
            <a:ext cx="7726362" cy="6858000"/>
          </a:xfrm>
          <a:custGeom>
            <a:avLst/>
            <a:gdLst>
              <a:gd name="connsiteX0" fmla="*/ 0 w 7726362"/>
              <a:gd name="connsiteY0" fmla="*/ 0 h 6858000"/>
              <a:gd name="connsiteX1" fmla="*/ 7726362 w 7726362"/>
              <a:gd name="connsiteY1" fmla="*/ 0 h 6858000"/>
              <a:gd name="connsiteX2" fmla="*/ 7726362 w 7726362"/>
              <a:gd name="connsiteY2" fmla="*/ 6858000 h 6858000"/>
              <a:gd name="connsiteX3" fmla="*/ 7726252 w 7726362"/>
              <a:gd name="connsiteY3" fmla="*/ 6858000 h 6858000"/>
              <a:gd name="connsiteX4" fmla="*/ 7726252 w 7726362"/>
              <a:gd name="connsiteY4" fmla="*/ 6374963 h 6858000"/>
              <a:gd name="connsiteX5" fmla="*/ 7222955 w 7726362"/>
              <a:gd name="connsiteY5" fmla="*/ 6374963 h 6858000"/>
              <a:gd name="connsiteX6" fmla="*/ 6883498 w 7726362"/>
              <a:gd name="connsiteY6" fmla="*/ 6858000 h 6858000"/>
              <a:gd name="connsiteX7" fmla="*/ 0 w 772636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26362" h="6858000">
                <a:moveTo>
                  <a:pt x="0" y="0"/>
                </a:moveTo>
                <a:lnTo>
                  <a:pt x="7726362" y="0"/>
                </a:lnTo>
                <a:lnTo>
                  <a:pt x="7726362" y="6858000"/>
                </a:lnTo>
                <a:lnTo>
                  <a:pt x="7726252" y="6858000"/>
                </a:lnTo>
                <a:lnTo>
                  <a:pt x="7726252" y="6374963"/>
                </a:lnTo>
                <a:lnTo>
                  <a:pt x="7222955" y="6374963"/>
                </a:lnTo>
                <a:lnTo>
                  <a:pt x="688349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3F60668-46BD-CF33-2BB3-6B0FB6A098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063" y="2248464"/>
            <a:ext cx="3541712" cy="3949136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2625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доска, Прямоугольник, текс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EB987A7-9F45-6126-4778-ACB6EDA134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506" y="1334123"/>
            <a:ext cx="6859874" cy="4573249"/>
          </a:xfrm>
          <a:prstGeom prst="rect">
            <a:avLst/>
          </a:prstGeom>
        </p:spPr>
      </p:pic>
      <p:sp>
        <p:nvSpPr>
          <p:cNvPr id="5" name="Рисунок 4">
            <a:extLst>
              <a:ext uri="{FF2B5EF4-FFF2-40B4-BE49-F238E27FC236}">
                <a16:creationId xmlns:a16="http://schemas.microsoft.com/office/drawing/2014/main" id="{750CF93C-0926-2116-8AAB-15FCAA1B6E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31174" y="2098622"/>
            <a:ext cx="4691921" cy="2855627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B8587-91DC-6FA2-B791-722CCBE42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24" y="202285"/>
            <a:ext cx="10515600" cy="127482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741475F-7DA6-BFDE-9FA9-429CD9AD6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3694" y="1814146"/>
            <a:ext cx="4468812" cy="4632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497E98E8-0E93-1092-4524-08F8AA0A5A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30888" y="2098675"/>
            <a:ext cx="4692650" cy="285591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5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976D30C-213D-F961-8E81-3AAF5F22EEC5}"/>
              </a:ext>
            </a:extLst>
          </p:cNvPr>
          <p:cNvSpPr/>
          <p:nvPr userDrawn="1"/>
        </p:nvSpPr>
        <p:spPr>
          <a:xfrm>
            <a:off x="0" y="0"/>
            <a:ext cx="10709563" cy="6858000"/>
          </a:xfrm>
          <a:custGeom>
            <a:avLst/>
            <a:gdLst>
              <a:gd name="connsiteX0" fmla="*/ 0 w 10709563"/>
              <a:gd name="connsiteY0" fmla="*/ 0 h 6858000"/>
              <a:gd name="connsiteX1" fmla="*/ 1704109 w 10709563"/>
              <a:gd name="connsiteY1" fmla="*/ 0 h 6858000"/>
              <a:gd name="connsiteX2" fmla="*/ 1759527 w 10709563"/>
              <a:gd name="connsiteY2" fmla="*/ 0 h 6858000"/>
              <a:gd name="connsiteX3" fmla="*/ 2458058 w 10709563"/>
              <a:gd name="connsiteY3" fmla="*/ 0 h 6858000"/>
              <a:gd name="connsiteX4" fmla="*/ 5805054 w 10709563"/>
              <a:gd name="connsiteY4" fmla="*/ 0 h 6858000"/>
              <a:gd name="connsiteX5" fmla="*/ 5915547 w 10709563"/>
              <a:gd name="connsiteY5" fmla="*/ 0 h 6858000"/>
              <a:gd name="connsiteX6" fmla="*/ 10709563 w 10709563"/>
              <a:gd name="connsiteY6" fmla="*/ 6857999 h 6858000"/>
              <a:gd name="connsiteX7" fmla="*/ 8132619 w 10709563"/>
              <a:gd name="connsiteY7" fmla="*/ 6857999 h 6858000"/>
              <a:gd name="connsiteX8" fmla="*/ 8132619 w 10709563"/>
              <a:gd name="connsiteY8" fmla="*/ 6858000 h 6858000"/>
              <a:gd name="connsiteX9" fmla="*/ 5805054 w 10709563"/>
              <a:gd name="connsiteY9" fmla="*/ 6858000 h 6858000"/>
              <a:gd name="connsiteX10" fmla="*/ 3934692 w 10709563"/>
              <a:gd name="connsiteY10" fmla="*/ 6858000 h 6858000"/>
              <a:gd name="connsiteX11" fmla="*/ 1759527 w 10709563"/>
              <a:gd name="connsiteY11" fmla="*/ 6858000 h 6858000"/>
              <a:gd name="connsiteX12" fmla="*/ 1704109 w 10709563"/>
              <a:gd name="connsiteY12" fmla="*/ 6858000 h 6858000"/>
              <a:gd name="connsiteX13" fmla="*/ 0 w 10709563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709563" h="6858000">
                <a:moveTo>
                  <a:pt x="0" y="0"/>
                </a:moveTo>
                <a:lnTo>
                  <a:pt x="1704109" y="0"/>
                </a:lnTo>
                <a:lnTo>
                  <a:pt x="1759527" y="0"/>
                </a:lnTo>
                <a:lnTo>
                  <a:pt x="2458058" y="0"/>
                </a:lnTo>
                <a:lnTo>
                  <a:pt x="5805054" y="0"/>
                </a:lnTo>
                <a:lnTo>
                  <a:pt x="5915547" y="0"/>
                </a:lnTo>
                <a:lnTo>
                  <a:pt x="10709563" y="6857999"/>
                </a:lnTo>
                <a:lnTo>
                  <a:pt x="8132619" y="6857999"/>
                </a:lnTo>
                <a:lnTo>
                  <a:pt x="8132619" y="6858000"/>
                </a:lnTo>
                <a:lnTo>
                  <a:pt x="5805054" y="6858000"/>
                </a:lnTo>
                <a:lnTo>
                  <a:pt x="3934692" y="6858000"/>
                </a:lnTo>
                <a:lnTo>
                  <a:pt x="1759527" y="6858000"/>
                </a:lnTo>
                <a:lnTo>
                  <a:pt x="170410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03D1B-E565-D9D8-4C4B-054721A18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57" y="326380"/>
            <a:ext cx="596555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EC3C42-C3C7-BF22-8F3D-8A0D8E459F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7350" y="1828800"/>
            <a:ext cx="5965825" cy="47021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975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FC03813B-5134-7B3A-368B-41BA4EE18322}"/>
              </a:ext>
            </a:extLst>
          </p:cNvPr>
          <p:cNvSpPr/>
          <p:nvPr userDrawn="1"/>
        </p:nvSpPr>
        <p:spPr>
          <a:xfrm>
            <a:off x="2826328" y="0"/>
            <a:ext cx="9365673" cy="6857999"/>
          </a:xfrm>
          <a:custGeom>
            <a:avLst/>
            <a:gdLst>
              <a:gd name="connsiteX0" fmla="*/ 4794016 w 9365673"/>
              <a:gd name="connsiteY0" fmla="*/ 0 h 6857999"/>
              <a:gd name="connsiteX1" fmla="*/ 9365673 w 9365673"/>
              <a:gd name="connsiteY1" fmla="*/ 0 h 6857999"/>
              <a:gd name="connsiteX2" fmla="*/ 9365673 w 9365673"/>
              <a:gd name="connsiteY2" fmla="*/ 4043155 h 6857999"/>
              <a:gd name="connsiteX3" fmla="*/ 9365672 w 9365673"/>
              <a:gd name="connsiteY3" fmla="*/ 4043157 h 6857999"/>
              <a:gd name="connsiteX4" fmla="*/ 9365672 w 9365673"/>
              <a:gd name="connsiteY4" fmla="*/ 6857999 h 6857999"/>
              <a:gd name="connsiteX5" fmla="*/ 9365562 w 9365673"/>
              <a:gd name="connsiteY5" fmla="*/ 6857999 h 6857999"/>
              <a:gd name="connsiteX6" fmla="*/ 9365562 w 9365673"/>
              <a:gd name="connsiteY6" fmla="*/ 6374963 h 6857999"/>
              <a:gd name="connsiteX7" fmla="*/ 8862265 w 9365673"/>
              <a:gd name="connsiteY7" fmla="*/ 6374963 h 6857999"/>
              <a:gd name="connsiteX8" fmla="*/ 8522809 w 9365673"/>
              <a:gd name="connsiteY8" fmla="*/ 6857999 h 6857999"/>
              <a:gd name="connsiteX9" fmla="*/ 7397984 w 9365673"/>
              <a:gd name="connsiteY9" fmla="*/ 6857999 h 6857999"/>
              <a:gd name="connsiteX10" fmla="*/ 4932217 w 9365673"/>
              <a:gd name="connsiteY10" fmla="*/ 6857999 h 6857999"/>
              <a:gd name="connsiteX11" fmla="*/ 0 w 9365673"/>
              <a:gd name="connsiteY11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65673" h="6857999">
                <a:moveTo>
                  <a:pt x="4794016" y="0"/>
                </a:moveTo>
                <a:lnTo>
                  <a:pt x="9365673" y="0"/>
                </a:lnTo>
                <a:lnTo>
                  <a:pt x="9365673" y="4043155"/>
                </a:lnTo>
                <a:lnTo>
                  <a:pt x="9365672" y="4043157"/>
                </a:lnTo>
                <a:lnTo>
                  <a:pt x="9365672" y="6857999"/>
                </a:lnTo>
                <a:lnTo>
                  <a:pt x="9365562" y="6857999"/>
                </a:lnTo>
                <a:lnTo>
                  <a:pt x="9365562" y="6374963"/>
                </a:lnTo>
                <a:lnTo>
                  <a:pt x="8862265" y="6374963"/>
                </a:lnTo>
                <a:lnTo>
                  <a:pt x="8522809" y="6857999"/>
                </a:lnTo>
                <a:lnTo>
                  <a:pt x="7397984" y="6857999"/>
                </a:lnTo>
                <a:lnTo>
                  <a:pt x="4932217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2D30374A-EA9D-9E74-1EFF-C4DC9E1EEC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14568" y="1697064"/>
            <a:ext cx="4939231" cy="47114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CC1D516F-B070-6134-6481-6740161209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6395" y="1804726"/>
            <a:ext cx="3045415" cy="253764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2"/>
            <a:endParaRPr lang="ru-RU"/>
          </a:p>
        </p:txBody>
      </p:sp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DA43FBF4-C686-8C88-E46C-28A8252E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970"/>
            <a:ext cx="5875751" cy="74342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4805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E6761B23-E5DB-6ADE-AE3C-28231DD6C25F}"/>
              </a:ext>
            </a:extLst>
          </p:cNvPr>
          <p:cNvSpPr/>
          <p:nvPr userDrawn="1"/>
        </p:nvSpPr>
        <p:spPr>
          <a:xfrm>
            <a:off x="2826328" y="0"/>
            <a:ext cx="9365673" cy="6857999"/>
          </a:xfrm>
          <a:custGeom>
            <a:avLst/>
            <a:gdLst>
              <a:gd name="connsiteX0" fmla="*/ 4794016 w 9365673"/>
              <a:gd name="connsiteY0" fmla="*/ 0 h 6857999"/>
              <a:gd name="connsiteX1" fmla="*/ 9365673 w 9365673"/>
              <a:gd name="connsiteY1" fmla="*/ 0 h 6857999"/>
              <a:gd name="connsiteX2" fmla="*/ 9365673 w 9365673"/>
              <a:gd name="connsiteY2" fmla="*/ 4043155 h 6857999"/>
              <a:gd name="connsiteX3" fmla="*/ 9365672 w 9365673"/>
              <a:gd name="connsiteY3" fmla="*/ 4043157 h 6857999"/>
              <a:gd name="connsiteX4" fmla="*/ 9365672 w 9365673"/>
              <a:gd name="connsiteY4" fmla="*/ 6857999 h 6857999"/>
              <a:gd name="connsiteX5" fmla="*/ 7397984 w 9365673"/>
              <a:gd name="connsiteY5" fmla="*/ 6857999 h 6857999"/>
              <a:gd name="connsiteX6" fmla="*/ 4932217 w 9365673"/>
              <a:gd name="connsiteY6" fmla="*/ 6857999 h 6857999"/>
              <a:gd name="connsiteX7" fmla="*/ 0 w 9365673"/>
              <a:gd name="connsiteY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5673" h="6857999">
                <a:moveTo>
                  <a:pt x="4794016" y="0"/>
                </a:moveTo>
                <a:lnTo>
                  <a:pt x="9365673" y="0"/>
                </a:lnTo>
                <a:lnTo>
                  <a:pt x="9365673" y="4043155"/>
                </a:lnTo>
                <a:lnTo>
                  <a:pt x="9365672" y="4043157"/>
                </a:lnTo>
                <a:lnTo>
                  <a:pt x="9365672" y="6857999"/>
                </a:lnTo>
                <a:lnTo>
                  <a:pt x="7397984" y="6857999"/>
                </a:lnTo>
                <a:lnTo>
                  <a:pt x="4932217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E81BA9-3E13-9F49-E314-2567171FD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14568" y="1697064"/>
            <a:ext cx="4939231" cy="47114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81BFCF8C-F5D4-6402-4A77-5832D7641D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6395" y="1804727"/>
            <a:ext cx="3626602" cy="146541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Текст 3">
            <a:extLst>
              <a:ext uri="{FF2B5EF4-FFF2-40B4-BE49-F238E27FC236}">
                <a16:creationId xmlns:a16="http://schemas.microsoft.com/office/drawing/2014/main" id="{3D8CA27B-2F42-DD53-E287-84B6E6C7A9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3027" y="3723933"/>
            <a:ext cx="2481841" cy="233590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0587FDB6-295B-5668-DA28-F4D786BCB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970"/>
            <a:ext cx="5788068" cy="74342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827AB073-D2CA-251E-6218-E31060C307B4}"/>
              </a:ext>
            </a:extLst>
          </p:cNvPr>
          <p:cNvSpPr/>
          <p:nvPr userDrawn="1"/>
        </p:nvSpPr>
        <p:spPr>
          <a:xfrm>
            <a:off x="11343160" y="6374963"/>
            <a:ext cx="848840" cy="491801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D2E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4375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0587FDB6-295B-5668-DA28-F4D786BCB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970"/>
            <a:ext cx="5788068" cy="74342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9F19DF5B-E3F2-5957-AEE6-167B0338F068}"/>
              </a:ext>
            </a:extLst>
          </p:cNvPr>
          <p:cNvSpPr/>
          <p:nvPr userDrawn="1"/>
        </p:nvSpPr>
        <p:spPr>
          <a:xfrm>
            <a:off x="8981768" y="2265656"/>
            <a:ext cx="3210233" cy="4592345"/>
          </a:xfrm>
          <a:custGeom>
            <a:avLst/>
            <a:gdLst>
              <a:gd name="connsiteX0" fmla="*/ 3210233 w 3210233"/>
              <a:gd name="connsiteY0" fmla="*/ 0 h 4592345"/>
              <a:gd name="connsiteX1" fmla="*/ 3210233 w 3210233"/>
              <a:gd name="connsiteY1" fmla="*/ 4592345 h 4592345"/>
              <a:gd name="connsiteX2" fmla="*/ 3210122 w 3210233"/>
              <a:gd name="connsiteY2" fmla="*/ 4592345 h 4592345"/>
              <a:gd name="connsiteX3" fmla="*/ 3210122 w 3210233"/>
              <a:gd name="connsiteY3" fmla="*/ 4109307 h 4592345"/>
              <a:gd name="connsiteX4" fmla="*/ 2706825 w 3210233"/>
              <a:gd name="connsiteY4" fmla="*/ 4109307 h 4592345"/>
              <a:gd name="connsiteX5" fmla="*/ 2367367 w 3210233"/>
              <a:gd name="connsiteY5" fmla="*/ 4592345 h 4592345"/>
              <a:gd name="connsiteX6" fmla="*/ 0 w 3210233"/>
              <a:gd name="connsiteY6" fmla="*/ 4592345 h 459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10233" h="4592345">
                <a:moveTo>
                  <a:pt x="3210233" y="0"/>
                </a:moveTo>
                <a:lnTo>
                  <a:pt x="3210233" y="4592345"/>
                </a:lnTo>
                <a:lnTo>
                  <a:pt x="3210122" y="4592345"/>
                </a:lnTo>
                <a:lnTo>
                  <a:pt x="3210122" y="4109307"/>
                </a:lnTo>
                <a:lnTo>
                  <a:pt x="2706825" y="4109307"/>
                </a:lnTo>
                <a:lnTo>
                  <a:pt x="2367367" y="4592345"/>
                </a:lnTo>
                <a:lnTo>
                  <a:pt x="0" y="459234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rgbClr val="2B3D4F"/>
              </a:solidFill>
            </a:endParaRP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81BFCF8C-F5D4-6402-4A77-5832D7641D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6395" y="1804726"/>
            <a:ext cx="8308282" cy="433928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2527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0587FDB6-295B-5668-DA28-F4D786BCB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969"/>
            <a:ext cx="10240108" cy="114859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C7720E11-A219-4F23-676F-4584655FBF67}"/>
              </a:ext>
            </a:extLst>
          </p:cNvPr>
          <p:cNvSpPr/>
          <p:nvPr userDrawn="1"/>
        </p:nvSpPr>
        <p:spPr>
          <a:xfrm>
            <a:off x="8981768" y="2265656"/>
            <a:ext cx="3210233" cy="4592345"/>
          </a:xfrm>
          <a:custGeom>
            <a:avLst/>
            <a:gdLst>
              <a:gd name="connsiteX0" fmla="*/ 3210233 w 3210233"/>
              <a:gd name="connsiteY0" fmla="*/ 0 h 4592345"/>
              <a:gd name="connsiteX1" fmla="*/ 3210233 w 3210233"/>
              <a:gd name="connsiteY1" fmla="*/ 4592345 h 4592345"/>
              <a:gd name="connsiteX2" fmla="*/ 3210122 w 3210233"/>
              <a:gd name="connsiteY2" fmla="*/ 4592345 h 4592345"/>
              <a:gd name="connsiteX3" fmla="*/ 3210122 w 3210233"/>
              <a:gd name="connsiteY3" fmla="*/ 4109307 h 4592345"/>
              <a:gd name="connsiteX4" fmla="*/ 2706825 w 3210233"/>
              <a:gd name="connsiteY4" fmla="*/ 4109307 h 4592345"/>
              <a:gd name="connsiteX5" fmla="*/ 2367367 w 3210233"/>
              <a:gd name="connsiteY5" fmla="*/ 4592345 h 4592345"/>
              <a:gd name="connsiteX6" fmla="*/ 0 w 3210233"/>
              <a:gd name="connsiteY6" fmla="*/ 4592345 h 459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10233" h="4592345">
                <a:moveTo>
                  <a:pt x="3210233" y="0"/>
                </a:moveTo>
                <a:lnTo>
                  <a:pt x="3210233" y="4592345"/>
                </a:lnTo>
                <a:lnTo>
                  <a:pt x="3210122" y="4592345"/>
                </a:lnTo>
                <a:lnTo>
                  <a:pt x="3210122" y="4109307"/>
                </a:lnTo>
                <a:lnTo>
                  <a:pt x="2706825" y="4109307"/>
                </a:lnTo>
                <a:lnTo>
                  <a:pt x="2367367" y="4592345"/>
                </a:lnTo>
                <a:lnTo>
                  <a:pt x="0" y="459234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rgbClr val="2B3D4F"/>
              </a:solidFill>
            </a:endParaRP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81BFCF8C-F5D4-6402-4A77-5832D7641D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7361" y="1641070"/>
            <a:ext cx="2699359" cy="475325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Таблица 5">
            <a:extLst>
              <a:ext uri="{FF2B5EF4-FFF2-40B4-BE49-F238E27FC236}">
                <a16:creationId xmlns:a16="http://schemas.microsoft.com/office/drawing/2014/main" id="{F450945C-A8F2-D17B-9365-3042229CB215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1609603"/>
            <a:ext cx="5894388" cy="478472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8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9641051A-AF42-7A30-ADB5-37E6F23F2AD2}"/>
              </a:ext>
            </a:extLst>
          </p:cNvPr>
          <p:cNvSpPr/>
          <p:nvPr userDrawn="1"/>
        </p:nvSpPr>
        <p:spPr>
          <a:xfrm>
            <a:off x="0" y="0"/>
            <a:ext cx="10940473" cy="6858000"/>
          </a:xfrm>
          <a:custGeom>
            <a:avLst/>
            <a:gdLst>
              <a:gd name="connsiteX0" fmla="*/ 0 w 10940473"/>
              <a:gd name="connsiteY0" fmla="*/ 0 h 6858000"/>
              <a:gd name="connsiteX1" fmla="*/ 4686300 w 10940473"/>
              <a:gd name="connsiteY1" fmla="*/ 0 h 6858000"/>
              <a:gd name="connsiteX2" fmla="*/ 4686300 w 10940473"/>
              <a:gd name="connsiteY2" fmla="*/ 1 h 6858000"/>
              <a:gd name="connsiteX3" fmla="*/ 6008256 w 10940473"/>
              <a:gd name="connsiteY3" fmla="*/ 1 h 6858000"/>
              <a:gd name="connsiteX4" fmla="*/ 10940473 w 10940473"/>
              <a:gd name="connsiteY4" fmla="*/ 1 h 6858000"/>
              <a:gd name="connsiteX5" fmla="*/ 6146457 w 10940473"/>
              <a:gd name="connsiteY5" fmla="*/ 6858000 h 6858000"/>
              <a:gd name="connsiteX6" fmla="*/ 4686300 w 10940473"/>
              <a:gd name="connsiteY6" fmla="*/ 6858000 h 6858000"/>
              <a:gd name="connsiteX7" fmla="*/ 1574800 w 10940473"/>
              <a:gd name="connsiteY7" fmla="*/ 6858000 h 6858000"/>
              <a:gd name="connsiteX8" fmla="*/ 0 w 10940473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40473" h="6858000">
                <a:moveTo>
                  <a:pt x="0" y="0"/>
                </a:moveTo>
                <a:lnTo>
                  <a:pt x="4686300" y="0"/>
                </a:lnTo>
                <a:lnTo>
                  <a:pt x="4686300" y="1"/>
                </a:lnTo>
                <a:lnTo>
                  <a:pt x="6008256" y="1"/>
                </a:lnTo>
                <a:lnTo>
                  <a:pt x="10940473" y="1"/>
                </a:lnTo>
                <a:lnTo>
                  <a:pt x="6146457" y="6858000"/>
                </a:lnTo>
                <a:lnTo>
                  <a:pt x="4686300" y="6858000"/>
                </a:lnTo>
                <a:lnTo>
                  <a:pt x="1574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E7F9F6DB-5CF8-E9B5-276E-8CCE1DEA94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1153" y="1722825"/>
            <a:ext cx="4939231" cy="47114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1245E6D2-1A50-9504-33DE-8423506B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153" y="423690"/>
            <a:ext cx="7607757" cy="74342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7240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>
            <a:extLst>
              <a:ext uri="{FF2B5EF4-FFF2-40B4-BE49-F238E27FC236}">
                <a16:creationId xmlns:a16="http://schemas.microsoft.com/office/drawing/2014/main" id="{E7F9F6DB-5CF8-E9B5-276E-8CCE1DEA94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6883" y="2344615"/>
            <a:ext cx="4939231" cy="418246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1245E6D2-1A50-9504-33DE-8423506B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6884" y="741236"/>
            <a:ext cx="4773866" cy="13689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879B6DFB-5D9F-6A3E-8DA7-95FB60C68DF3}"/>
              </a:ext>
            </a:extLst>
          </p:cNvPr>
          <p:cNvSpPr/>
          <p:nvPr userDrawn="1"/>
        </p:nvSpPr>
        <p:spPr>
          <a:xfrm>
            <a:off x="-21626" y="0"/>
            <a:ext cx="6686099" cy="6902388"/>
          </a:xfrm>
          <a:custGeom>
            <a:avLst/>
            <a:gdLst>
              <a:gd name="connsiteX0" fmla="*/ 13580534 w 13580534"/>
              <a:gd name="connsiteY0" fmla="*/ 45156 h 11356623"/>
              <a:gd name="connsiteX1" fmla="*/ 5497689 w 13580534"/>
              <a:gd name="connsiteY1" fmla="*/ 11356623 h 11356623"/>
              <a:gd name="connsiteX2" fmla="*/ 0 w 13580534"/>
              <a:gd name="connsiteY2" fmla="*/ 11356623 h 11356623"/>
              <a:gd name="connsiteX3" fmla="*/ 0 w 13580534"/>
              <a:gd name="connsiteY3" fmla="*/ 0 h 11356623"/>
              <a:gd name="connsiteX4" fmla="*/ 13580534 w 13580534"/>
              <a:gd name="connsiteY4" fmla="*/ 45156 h 11356623"/>
              <a:gd name="connsiteX0" fmla="*/ 13580534 w 13580534"/>
              <a:gd name="connsiteY0" fmla="*/ 45156 h 11356623"/>
              <a:gd name="connsiteX1" fmla="*/ 5497689 w 13580534"/>
              <a:gd name="connsiteY1" fmla="*/ 11356623 h 11356623"/>
              <a:gd name="connsiteX2" fmla="*/ 0 w 13580534"/>
              <a:gd name="connsiteY2" fmla="*/ 11356623 h 11356623"/>
              <a:gd name="connsiteX3" fmla="*/ 2765777 w 13580534"/>
              <a:gd name="connsiteY3" fmla="*/ 0 h 11356623"/>
              <a:gd name="connsiteX4" fmla="*/ 13580534 w 13580534"/>
              <a:gd name="connsiteY4" fmla="*/ 45156 h 11356623"/>
              <a:gd name="connsiteX0" fmla="*/ 13580534 w 13580534"/>
              <a:gd name="connsiteY0" fmla="*/ 0 h 11311467"/>
              <a:gd name="connsiteX1" fmla="*/ 5497689 w 13580534"/>
              <a:gd name="connsiteY1" fmla="*/ 11311467 h 11311467"/>
              <a:gd name="connsiteX2" fmla="*/ 0 w 13580534"/>
              <a:gd name="connsiteY2" fmla="*/ 11311467 h 11311467"/>
              <a:gd name="connsiteX3" fmla="*/ 4323644 w 13580534"/>
              <a:gd name="connsiteY3" fmla="*/ 248355 h 11311467"/>
              <a:gd name="connsiteX4" fmla="*/ 13580534 w 13580534"/>
              <a:gd name="connsiteY4" fmla="*/ 0 h 11311467"/>
              <a:gd name="connsiteX0" fmla="*/ 13580534 w 13580534"/>
              <a:gd name="connsiteY0" fmla="*/ 22578 h 11334045"/>
              <a:gd name="connsiteX1" fmla="*/ 5497689 w 13580534"/>
              <a:gd name="connsiteY1" fmla="*/ 11334045 h 11334045"/>
              <a:gd name="connsiteX2" fmla="*/ 0 w 13580534"/>
              <a:gd name="connsiteY2" fmla="*/ 11334045 h 11334045"/>
              <a:gd name="connsiteX3" fmla="*/ 2777066 w 13580534"/>
              <a:gd name="connsiteY3" fmla="*/ 0 h 11334045"/>
              <a:gd name="connsiteX4" fmla="*/ 13580534 w 13580534"/>
              <a:gd name="connsiteY4" fmla="*/ 22578 h 11334045"/>
              <a:gd name="connsiteX0" fmla="*/ 10803468 w 10803468"/>
              <a:gd name="connsiteY0" fmla="*/ 22578 h 11334045"/>
              <a:gd name="connsiteX1" fmla="*/ 2720623 w 10803468"/>
              <a:gd name="connsiteY1" fmla="*/ 11334045 h 11334045"/>
              <a:gd name="connsiteX2" fmla="*/ 790223 w 10803468"/>
              <a:gd name="connsiteY2" fmla="*/ 11119556 h 11334045"/>
              <a:gd name="connsiteX3" fmla="*/ 0 w 10803468"/>
              <a:gd name="connsiteY3" fmla="*/ 0 h 11334045"/>
              <a:gd name="connsiteX4" fmla="*/ 10803468 w 10803468"/>
              <a:gd name="connsiteY4" fmla="*/ 22578 h 11334045"/>
              <a:gd name="connsiteX0" fmla="*/ 10803468 w 10803468"/>
              <a:gd name="connsiteY0" fmla="*/ 22578 h 11345334"/>
              <a:gd name="connsiteX1" fmla="*/ 2720623 w 10803468"/>
              <a:gd name="connsiteY1" fmla="*/ 11334045 h 11345334"/>
              <a:gd name="connsiteX2" fmla="*/ 22578 w 10803468"/>
              <a:gd name="connsiteY2" fmla="*/ 11345334 h 11345334"/>
              <a:gd name="connsiteX3" fmla="*/ 0 w 10803468"/>
              <a:gd name="connsiteY3" fmla="*/ 0 h 11345334"/>
              <a:gd name="connsiteX4" fmla="*/ 10803468 w 10803468"/>
              <a:gd name="connsiteY4" fmla="*/ 22578 h 11345334"/>
              <a:gd name="connsiteX0" fmla="*/ 10836861 w 10836861"/>
              <a:gd name="connsiteY0" fmla="*/ 0 h 11345406"/>
              <a:gd name="connsiteX1" fmla="*/ 2720623 w 10836861"/>
              <a:gd name="connsiteY1" fmla="*/ 11334117 h 11345406"/>
              <a:gd name="connsiteX2" fmla="*/ 22578 w 10836861"/>
              <a:gd name="connsiteY2" fmla="*/ 11345406 h 11345406"/>
              <a:gd name="connsiteX3" fmla="*/ 0 w 10836861"/>
              <a:gd name="connsiteY3" fmla="*/ 72 h 11345406"/>
              <a:gd name="connsiteX4" fmla="*/ 10836861 w 10836861"/>
              <a:gd name="connsiteY4" fmla="*/ 0 h 11345406"/>
              <a:gd name="connsiteX0" fmla="*/ 10872025 w 10872025"/>
              <a:gd name="connsiteY0" fmla="*/ 0 h 11418838"/>
              <a:gd name="connsiteX1" fmla="*/ 2755787 w 10872025"/>
              <a:gd name="connsiteY1" fmla="*/ 11334117 h 11418838"/>
              <a:gd name="connsiteX2" fmla="*/ 0 w 10872025"/>
              <a:gd name="connsiteY2" fmla="*/ 11418838 h 11418838"/>
              <a:gd name="connsiteX3" fmla="*/ 35164 w 10872025"/>
              <a:gd name="connsiteY3" fmla="*/ 72 h 11418838"/>
              <a:gd name="connsiteX4" fmla="*/ 10872025 w 10872025"/>
              <a:gd name="connsiteY4" fmla="*/ 0 h 11418838"/>
              <a:gd name="connsiteX0" fmla="*/ 10872025 w 10872025"/>
              <a:gd name="connsiteY0" fmla="*/ 0 h 11418838"/>
              <a:gd name="connsiteX1" fmla="*/ 2712480 w 10872025"/>
              <a:gd name="connsiteY1" fmla="*/ 11378179 h 11418838"/>
              <a:gd name="connsiteX2" fmla="*/ 0 w 10872025"/>
              <a:gd name="connsiteY2" fmla="*/ 11418838 h 11418838"/>
              <a:gd name="connsiteX3" fmla="*/ 35164 w 10872025"/>
              <a:gd name="connsiteY3" fmla="*/ 72 h 11418838"/>
              <a:gd name="connsiteX4" fmla="*/ 10872025 w 10872025"/>
              <a:gd name="connsiteY4" fmla="*/ 0 h 11418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2025" h="11418838">
                <a:moveTo>
                  <a:pt x="10872025" y="0"/>
                </a:moveTo>
                <a:lnTo>
                  <a:pt x="2712480" y="11378179"/>
                </a:lnTo>
                <a:lnTo>
                  <a:pt x="0" y="11418838"/>
                </a:lnTo>
                <a:lnTo>
                  <a:pt x="35164" y="72"/>
                </a:lnTo>
                <a:lnTo>
                  <a:pt x="108720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65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5B3B3C28-91F7-CB46-8C7F-E63F11119F48}"/>
              </a:ext>
            </a:extLst>
          </p:cNvPr>
          <p:cNvSpPr/>
          <p:nvPr userDrawn="1"/>
        </p:nvSpPr>
        <p:spPr>
          <a:xfrm>
            <a:off x="0" y="845127"/>
            <a:ext cx="7350711" cy="3754581"/>
          </a:xfrm>
          <a:custGeom>
            <a:avLst/>
            <a:gdLst>
              <a:gd name="connsiteX0" fmla="*/ 0 w 7643521"/>
              <a:gd name="connsiteY0" fmla="*/ 0 h 3754581"/>
              <a:gd name="connsiteX1" fmla="*/ 7643521 w 7643521"/>
              <a:gd name="connsiteY1" fmla="*/ 0 h 3754581"/>
              <a:gd name="connsiteX2" fmla="*/ 5018919 w 7643521"/>
              <a:gd name="connsiteY2" fmla="*/ 3754581 h 3754581"/>
              <a:gd name="connsiteX3" fmla="*/ 4047925 w 7643521"/>
              <a:gd name="connsiteY3" fmla="*/ 3754581 h 3754581"/>
              <a:gd name="connsiteX4" fmla="*/ 964513 w 7643521"/>
              <a:gd name="connsiteY4" fmla="*/ 3754581 h 3754581"/>
              <a:gd name="connsiteX5" fmla="*/ 528559 w 7643521"/>
              <a:gd name="connsiteY5" fmla="*/ 3754581 h 3754581"/>
              <a:gd name="connsiteX6" fmla="*/ 528559 w 7643521"/>
              <a:gd name="connsiteY6" fmla="*/ 3754580 h 3754581"/>
              <a:gd name="connsiteX7" fmla="*/ 0 w 7643521"/>
              <a:gd name="connsiteY7" fmla="*/ 3754580 h 3754581"/>
              <a:gd name="connsiteX8" fmla="*/ 0 w 7643521"/>
              <a:gd name="connsiteY8" fmla="*/ 3740728 h 3754581"/>
              <a:gd name="connsiteX9" fmla="*/ 0 w 7643521"/>
              <a:gd name="connsiteY9" fmla="*/ 2951017 h 3754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43521" h="3754581">
                <a:moveTo>
                  <a:pt x="0" y="0"/>
                </a:moveTo>
                <a:lnTo>
                  <a:pt x="7643521" y="0"/>
                </a:lnTo>
                <a:lnTo>
                  <a:pt x="5018919" y="3754581"/>
                </a:lnTo>
                <a:lnTo>
                  <a:pt x="4047925" y="3754581"/>
                </a:lnTo>
                <a:lnTo>
                  <a:pt x="964513" y="3754581"/>
                </a:lnTo>
                <a:lnTo>
                  <a:pt x="528559" y="3754581"/>
                </a:lnTo>
                <a:lnTo>
                  <a:pt x="528559" y="3754580"/>
                </a:lnTo>
                <a:lnTo>
                  <a:pt x="0" y="3754580"/>
                </a:lnTo>
                <a:lnTo>
                  <a:pt x="0" y="3740728"/>
                </a:lnTo>
                <a:lnTo>
                  <a:pt x="0" y="295101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ADF8AC52-00AF-A50A-7863-CB3806ACE0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093" y="2413144"/>
            <a:ext cx="5276963" cy="19441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1378CEAE-DC4A-40EA-A726-D971E204E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93" y="1254081"/>
            <a:ext cx="6085157" cy="74342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B8B21262-84B6-34C6-2EDA-A1076725FEFC}"/>
              </a:ext>
            </a:extLst>
          </p:cNvPr>
          <p:cNvSpPr/>
          <p:nvPr userDrawn="1"/>
        </p:nvSpPr>
        <p:spPr>
          <a:xfrm rot="10800000">
            <a:off x="4548479" y="1725496"/>
            <a:ext cx="7643521" cy="3754581"/>
          </a:xfrm>
          <a:custGeom>
            <a:avLst/>
            <a:gdLst>
              <a:gd name="connsiteX0" fmla="*/ 0 w 7643521"/>
              <a:gd name="connsiteY0" fmla="*/ 0 h 3754581"/>
              <a:gd name="connsiteX1" fmla="*/ 7643521 w 7643521"/>
              <a:gd name="connsiteY1" fmla="*/ 0 h 3754581"/>
              <a:gd name="connsiteX2" fmla="*/ 5018919 w 7643521"/>
              <a:gd name="connsiteY2" fmla="*/ 3754581 h 3754581"/>
              <a:gd name="connsiteX3" fmla="*/ 4047925 w 7643521"/>
              <a:gd name="connsiteY3" fmla="*/ 3754581 h 3754581"/>
              <a:gd name="connsiteX4" fmla="*/ 964513 w 7643521"/>
              <a:gd name="connsiteY4" fmla="*/ 3754581 h 3754581"/>
              <a:gd name="connsiteX5" fmla="*/ 528559 w 7643521"/>
              <a:gd name="connsiteY5" fmla="*/ 3754581 h 3754581"/>
              <a:gd name="connsiteX6" fmla="*/ 528559 w 7643521"/>
              <a:gd name="connsiteY6" fmla="*/ 3754580 h 3754581"/>
              <a:gd name="connsiteX7" fmla="*/ 0 w 7643521"/>
              <a:gd name="connsiteY7" fmla="*/ 3754580 h 3754581"/>
              <a:gd name="connsiteX8" fmla="*/ 0 w 7643521"/>
              <a:gd name="connsiteY8" fmla="*/ 3740728 h 3754581"/>
              <a:gd name="connsiteX9" fmla="*/ 0 w 7643521"/>
              <a:gd name="connsiteY9" fmla="*/ 2951017 h 3754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43521" h="3754581">
                <a:moveTo>
                  <a:pt x="0" y="0"/>
                </a:moveTo>
                <a:lnTo>
                  <a:pt x="7643521" y="0"/>
                </a:lnTo>
                <a:lnTo>
                  <a:pt x="5018919" y="3754581"/>
                </a:lnTo>
                <a:lnTo>
                  <a:pt x="4047925" y="3754581"/>
                </a:lnTo>
                <a:lnTo>
                  <a:pt x="964513" y="3754581"/>
                </a:lnTo>
                <a:lnTo>
                  <a:pt x="528559" y="3754581"/>
                </a:lnTo>
                <a:lnTo>
                  <a:pt x="528559" y="3754580"/>
                </a:lnTo>
                <a:lnTo>
                  <a:pt x="0" y="3754580"/>
                </a:lnTo>
                <a:lnTo>
                  <a:pt x="0" y="3740728"/>
                </a:lnTo>
                <a:lnTo>
                  <a:pt x="0" y="295101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6" name="Текст 3">
            <a:extLst>
              <a:ext uri="{FF2B5EF4-FFF2-40B4-BE49-F238E27FC236}">
                <a16:creationId xmlns:a16="http://schemas.microsoft.com/office/drawing/2014/main" id="{5B5F3BEF-3F04-554B-91B2-CBCAC41D14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75594" y="2088135"/>
            <a:ext cx="4823596" cy="315856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208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BFDAAD5-DF60-9889-13F0-1F29563CB719}"/>
              </a:ext>
            </a:extLst>
          </p:cNvPr>
          <p:cNvSpPr/>
          <p:nvPr userDrawn="1"/>
        </p:nvSpPr>
        <p:spPr>
          <a:xfrm>
            <a:off x="0" y="0"/>
            <a:ext cx="12192000" cy="1121501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96C8D2D-A33A-4217-3FA6-13835F7E05A1}"/>
              </a:ext>
            </a:extLst>
          </p:cNvPr>
          <p:cNvSpPr/>
          <p:nvPr userDrawn="1"/>
        </p:nvSpPr>
        <p:spPr>
          <a:xfrm>
            <a:off x="7409540" y="0"/>
            <a:ext cx="4782460" cy="1126314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3"/>
          </p:nvPr>
        </p:nvSpPr>
        <p:spPr>
          <a:xfrm>
            <a:off x="3784052" y="1782901"/>
            <a:ext cx="8406367" cy="5075100"/>
          </a:xfrm>
          <a:custGeom>
            <a:avLst/>
            <a:gdLst>
              <a:gd name="connsiteX0" fmla="*/ 0 w 5269230"/>
              <a:gd name="connsiteY0" fmla="*/ 5660390 h 5660390"/>
              <a:gd name="connsiteX1" fmla="*/ 1317308 w 5269230"/>
              <a:gd name="connsiteY1" fmla="*/ 0 h 5660390"/>
              <a:gd name="connsiteX2" fmla="*/ 5269230 w 5269230"/>
              <a:gd name="connsiteY2" fmla="*/ 0 h 5660390"/>
              <a:gd name="connsiteX3" fmla="*/ 3951923 w 5269230"/>
              <a:gd name="connsiteY3" fmla="*/ 5660390 h 5660390"/>
              <a:gd name="connsiteX4" fmla="*/ 0 w 5269230"/>
              <a:gd name="connsiteY4" fmla="*/ 5660390 h 5660390"/>
              <a:gd name="connsiteX0" fmla="*/ 0 w 6564630"/>
              <a:gd name="connsiteY0" fmla="*/ 5671276 h 5671276"/>
              <a:gd name="connsiteX1" fmla="*/ 1317308 w 6564630"/>
              <a:gd name="connsiteY1" fmla="*/ 10886 h 5671276"/>
              <a:gd name="connsiteX2" fmla="*/ 6564630 w 6564630"/>
              <a:gd name="connsiteY2" fmla="*/ 0 h 5671276"/>
              <a:gd name="connsiteX3" fmla="*/ 3951923 w 6564630"/>
              <a:gd name="connsiteY3" fmla="*/ 5671276 h 5671276"/>
              <a:gd name="connsiteX4" fmla="*/ 0 w 6564630"/>
              <a:gd name="connsiteY4" fmla="*/ 5671276 h 5671276"/>
              <a:gd name="connsiteX0" fmla="*/ 0 w 9231630"/>
              <a:gd name="connsiteY0" fmla="*/ 5671276 h 5671276"/>
              <a:gd name="connsiteX1" fmla="*/ 3984308 w 9231630"/>
              <a:gd name="connsiteY1" fmla="*/ 10886 h 5671276"/>
              <a:gd name="connsiteX2" fmla="*/ 9231630 w 9231630"/>
              <a:gd name="connsiteY2" fmla="*/ 0 h 5671276"/>
              <a:gd name="connsiteX3" fmla="*/ 6618923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5671276"/>
              <a:gd name="connsiteX1" fmla="*/ 3984308 w 9231630"/>
              <a:gd name="connsiteY1" fmla="*/ 10886 h 5671276"/>
              <a:gd name="connsiteX2" fmla="*/ 9231630 w 9231630"/>
              <a:gd name="connsiteY2" fmla="*/ 0 h 5671276"/>
              <a:gd name="connsiteX3" fmla="*/ 5279980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5671276"/>
              <a:gd name="connsiteX1" fmla="*/ 3962537 w 9231630"/>
              <a:gd name="connsiteY1" fmla="*/ 0 h 5671276"/>
              <a:gd name="connsiteX2" fmla="*/ 9231630 w 9231630"/>
              <a:gd name="connsiteY2" fmla="*/ 0 h 5671276"/>
              <a:gd name="connsiteX3" fmla="*/ 5279980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6661876"/>
              <a:gd name="connsiteX1" fmla="*/ 3962537 w 9231630"/>
              <a:gd name="connsiteY1" fmla="*/ 0 h 6661876"/>
              <a:gd name="connsiteX2" fmla="*/ 9231630 w 9231630"/>
              <a:gd name="connsiteY2" fmla="*/ 0 h 6661876"/>
              <a:gd name="connsiteX3" fmla="*/ 7370037 w 9231630"/>
              <a:gd name="connsiteY3" fmla="*/ 6661876 h 6661876"/>
              <a:gd name="connsiteX4" fmla="*/ 0 w 9231630"/>
              <a:gd name="connsiteY4" fmla="*/ 5671276 h 6661876"/>
              <a:gd name="connsiteX0" fmla="*/ 0 w 9884773"/>
              <a:gd name="connsiteY0" fmla="*/ 6650990 h 6661876"/>
              <a:gd name="connsiteX1" fmla="*/ 4615680 w 9884773"/>
              <a:gd name="connsiteY1" fmla="*/ 0 h 6661876"/>
              <a:gd name="connsiteX2" fmla="*/ 9884773 w 9884773"/>
              <a:gd name="connsiteY2" fmla="*/ 0 h 6661876"/>
              <a:gd name="connsiteX3" fmla="*/ 8023180 w 9884773"/>
              <a:gd name="connsiteY3" fmla="*/ 6661876 h 6661876"/>
              <a:gd name="connsiteX4" fmla="*/ 0 w 9884773"/>
              <a:gd name="connsiteY4" fmla="*/ 6650990 h 6661876"/>
              <a:gd name="connsiteX0" fmla="*/ 0 w 8023180"/>
              <a:gd name="connsiteY0" fmla="*/ 6661875 h 6672761"/>
              <a:gd name="connsiteX1" fmla="*/ 4615680 w 8023180"/>
              <a:gd name="connsiteY1" fmla="*/ 10885 h 6672761"/>
              <a:gd name="connsiteX2" fmla="*/ 7925344 w 8023180"/>
              <a:gd name="connsiteY2" fmla="*/ 0 h 6672761"/>
              <a:gd name="connsiteX3" fmla="*/ 8023180 w 8023180"/>
              <a:gd name="connsiteY3" fmla="*/ 6672761 h 6672761"/>
              <a:gd name="connsiteX4" fmla="*/ 0 w 8023180"/>
              <a:gd name="connsiteY4" fmla="*/ 6661875 h 6672761"/>
              <a:gd name="connsiteX0" fmla="*/ 0 w 8023180"/>
              <a:gd name="connsiteY0" fmla="*/ 6661875 h 6672761"/>
              <a:gd name="connsiteX1" fmla="*/ 4615680 w 8023180"/>
              <a:gd name="connsiteY1" fmla="*/ 10885 h 6672761"/>
              <a:gd name="connsiteX2" fmla="*/ 7979772 w 8023180"/>
              <a:gd name="connsiteY2" fmla="*/ 0 h 6672761"/>
              <a:gd name="connsiteX3" fmla="*/ 8023180 w 8023180"/>
              <a:gd name="connsiteY3" fmla="*/ 6672761 h 6672761"/>
              <a:gd name="connsiteX4" fmla="*/ 0 w 8023180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79772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68887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90658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11053498"/>
              <a:gd name="connsiteY0" fmla="*/ 6661875 h 6672761"/>
              <a:gd name="connsiteX1" fmla="*/ 4615680 w 11053498"/>
              <a:gd name="connsiteY1" fmla="*/ 10885 h 6672761"/>
              <a:gd name="connsiteX2" fmla="*/ 11053495 w 11053498"/>
              <a:gd name="connsiteY2" fmla="*/ 0 h 6672761"/>
              <a:gd name="connsiteX3" fmla="*/ 8001408 w 11053498"/>
              <a:gd name="connsiteY3" fmla="*/ 6672761 h 6672761"/>
              <a:gd name="connsiteX4" fmla="*/ 0 w 11053498"/>
              <a:gd name="connsiteY4" fmla="*/ 6661875 h 6672761"/>
              <a:gd name="connsiteX0" fmla="*/ 0 w 11053826"/>
              <a:gd name="connsiteY0" fmla="*/ 6661875 h 6687925"/>
              <a:gd name="connsiteX1" fmla="*/ 4615680 w 11053826"/>
              <a:gd name="connsiteY1" fmla="*/ 10885 h 6687925"/>
              <a:gd name="connsiteX2" fmla="*/ 11053495 w 11053826"/>
              <a:gd name="connsiteY2" fmla="*/ 0 h 6687925"/>
              <a:gd name="connsiteX3" fmla="*/ 11033920 w 11053826"/>
              <a:gd name="connsiteY3" fmla="*/ 6687925 h 6687925"/>
              <a:gd name="connsiteX4" fmla="*/ 0 w 11053826"/>
              <a:gd name="connsiteY4" fmla="*/ 6661875 h 6687925"/>
              <a:gd name="connsiteX0" fmla="*/ 0 w 11053826"/>
              <a:gd name="connsiteY0" fmla="*/ 6661875 h 6687925"/>
              <a:gd name="connsiteX1" fmla="*/ 4615680 w 11053826"/>
              <a:gd name="connsiteY1" fmla="*/ 10885 h 6687925"/>
              <a:gd name="connsiteX2" fmla="*/ 11053495 w 11053826"/>
              <a:gd name="connsiteY2" fmla="*/ 0 h 6687925"/>
              <a:gd name="connsiteX3" fmla="*/ 11033920 w 11053826"/>
              <a:gd name="connsiteY3" fmla="*/ 6687925 h 6687925"/>
              <a:gd name="connsiteX4" fmla="*/ 0 w 11053826"/>
              <a:gd name="connsiteY4" fmla="*/ 6661875 h 6687925"/>
              <a:gd name="connsiteX0" fmla="*/ 0 w 11053826"/>
              <a:gd name="connsiteY0" fmla="*/ 6661875 h 6687925"/>
              <a:gd name="connsiteX1" fmla="*/ 4615680 w 11053826"/>
              <a:gd name="connsiteY1" fmla="*/ 10885 h 6687925"/>
              <a:gd name="connsiteX2" fmla="*/ 11053495 w 11053826"/>
              <a:gd name="connsiteY2" fmla="*/ 0 h 6687925"/>
              <a:gd name="connsiteX3" fmla="*/ 11033920 w 11053826"/>
              <a:gd name="connsiteY3" fmla="*/ 6687925 h 6687925"/>
              <a:gd name="connsiteX4" fmla="*/ 0 w 11053826"/>
              <a:gd name="connsiteY4" fmla="*/ 6661875 h 6687925"/>
              <a:gd name="connsiteX0" fmla="*/ 0 w 11053826"/>
              <a:gd name="connsiteY0" fmla="*/ 6661875 h 6672761"/>
              <a:gd name="connsiteX1" fmla="*/ 4615680 w 11053826"/>
              <a:gd name="connsiteY1" fmla="*/ 10885 h 6672761"/>
              <a:gd name="connsiteX2" fmla="*/ 11053495 w 11053826"/>
              <a:gd name="connsiteY2" fmla="*/ 0 h 6672761"/>
              <a:gd name="connsiteX3" fmla="*/ 11033920 w 11053826"/>
              <a:gd name="connsiteY3" fmla="*/ 6672761 h 6672761"/>
              <a:gd name="connsiteX4" fmla="*/ 0 w 11053826"/>
              <a:gd name="connsiteY4" fmla="*/ 6661875 h 6672761"/>
              <a:gd name="connsiteX0" fmla="*/ 0 w 11033920"/>
              <a:gd name="connsiteY0" fmla="*/ 6650990 h 6661876"/>
              <a:gd name="connsiteX1" fmla="*/ 4615680 w 11033920"/>
              <a:gd name="connsiteY1" fmla="*/ 0 h 6661876"/>
              <a:gd name="connsiteX2" fmla="*/ 11023170 w 11033920"/>
              <a:gd name="connsiteY2" fmla="*/ 4279 h 6661876"/>
              <a:gd name="connsiteX3" fmla="*/ 11033920 w 11033920"/>
              <a:gd name="connsiteY3" fmla="*/ 6661876 h 6661876"/>
              <a:gd name="connsiteX4" fmla="*/ 0 w 11033920"/>
              <a:gd name="connsiteY4" fmla="*/ 6650990 h 666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33920" h="6661876">
                <a:moveTo>
                  <a:pt x="0" y="6650990"/>
                </a:moveTo>
                <a:lnTo>
                  <a:pt x="4615680" y="0"/>
                </a:lnTo>
                <a:lnTo>
                  <a:pt x="11023170" y="4279"/>
                </a:lnTo>
                <a:cubicBezTo>
                  <a:pt x="11026753" y="2228533"/>
                  <a:pt x="11030337" y="4437622"/>
                  <a:pt x="11033920" y="6661876"/>
                </a:cubicBezTo>
                <a:lnTo>
                  <a:pt x="0" y="6650990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873351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984C7B87-1931-D701-1153-43935528459B}"/>
              </a:ext>
            </a:extLst>
          </p:cNvPr>
          <p:cNvSpPr/>
          <p:nvPr userDrawn="1"/>
        </p:nvSpPr>
        <p:spPr>
          <a:xfrm rot="10800000">
            <a:off x="1278778" y="-720"/>
            <a:ext cx="5746263" cy="6857999"/>
          </a:xfrm>
          <a:custGeom>
            <a:avLst/>
            <a:gdLst>
              <a:gd name="connsiteX0" fmla="*/ 5746263 w 5746263"/>
              <a:gd name="connsiteY0" fmla="*/ 6857999 h 6857999"/>
              <a:gd name="connsiteX1" fmla="*/ 4932217 w 5746263"/>
              <a:gd name="connsiteY1" fmla="*/ 6857999 h 6857999"/>
              <a:gd name="connsiteX2" fmla="*/ 0 w 5746263"/>
              <a:gd name="connsiteY2" fmla="*/ 6857999 h 6857999"/>
              <a:gd name="connsiteX3" fmla="*/ 4794016 w 5746263"/>
              <a:gd name="connsiteY3" fmla="*/ 0 h 6857999"/>
              <a:gd name="connsiteX4" fmla="*/ 5746263 w 5746263"/>
              <a:gd name="connsiteY4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46263" h="6857999">
                <a:moveTo>
                  <a:pt x="5746263" y="6857999"/>
                </a:moveTo>
                <a:lnTo>
                  <a:pt x="4932217" y="6857999"/>
                </a:lnTo>
                <a:lnTo>
                  <a:pt x="0" y="6857999"/>
                </a:lnTo>
                <a:lnTo>
                  <a:pt x="4794016" y="0"/>
                </a:lnTo>
                <a:lnTo>
                  <a:pt x="574626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EFC1289-73F5-DC41-DB46-9661328C4487}"/>
              </a:ext>
            </a:extLst>
          </p:cNvPr>
          <p:cNvSpPr/>
          <p:nvPr userDrawn="1"/>
        </p:nvSpPr>
        <p:spPr>
          <a:xfrm>
            <a:off x="0" y="0"/>
            <a:ext cx="2230582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Диаграмма 4">
            <a:extLst>
              <a:ext uri="{FF2B5EF4-FFF2-40B4-BE49-F238E27FC236}">
                <a16:creationId xmlns:a16="http://schemas.microsoft.com/office/drawing/2014/main" id="{345AD348-33BC-B9DD-A4AE-704D3963F96C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788912" y="1116013"/>
            <a:ext cx="4672012" cy="5040312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AB95807B-A48C-6D97-9258-02E077EE42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0987" y="1220066"/>
            <a:ext cx="3508375" cy="202247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Заголовок 2">
            <a:extLst>
              <a:ext uri="{FF2B5EF4-FFF2-40B4-BE49-F238E27FC236}">
                <a16:creationId xmlns:a16="http://schemas.microsoft.com/office/drawing/2014/main" id="{1A3BC111-0351-3C4C-678F-0FC558C99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87" y="238319"/>
            <a:ext cx="6085157" cy="74342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Текст 11">
            <a:extLst>
              <a:ext uri="{FF2B5EF4-FFF2-40B4-BE49-F238E27FC236}">
                <a16:creationId xmlns:a16="http://schemas.microsoft.com/office/drawing/2014/main" id="{59696DE8-1E38-1464-1B2E-3E49D17221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8310" y="3538603"/>
            <a:ext cx="2230583" cy="261772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76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 userDrawn="1"/>
        </p:nvSpPr>
        <p:spPr>
          <a:xfrm>
            <a:off x="11089154" y="6217433"/>
            <a:ext cx="1105598" cy="640567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Holder 5"/>
          <p:cNvSpPr txBox="1">
            <a:spLocks/>
          </p:cNvSpPr>
          <p:nvPr userDrawn="1"/>
        </p:nvSpPr>
        <p:spPr>
          <a:xfrm>
            <a:off x="9168481" y="6379498"/>
            <a:ext cx="2804160" cy="342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395" smtClean="0">
                <a:solidFill>
                  <a:schemeClr val="bg1"/>
                </a:solidFill>
                <a:latin typeface="Geometria" pitchFamily="34" charset="-52"/>
              </a:rPr>
              <a:pPr/>
              <a:t>‹#›</a:t>
            </a:fld>
            <a:endParaRPr lang="ru-RU" sz="1395">
              <a:solidFill>
                <a:schemeClr val="bg1"/>
              </a:solidFill>
              <a:latin typeface="Geometria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8573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549C-79F6-4E6B-B736-E76700B9F283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5EA89-25C3-45CF-8135-B2AAD2289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27667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621723B0-4D83-E615-DF23-CAE67F7E0C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16010" y="-3194"/>
            <a:ext cx="7075990" cy="6861195"/>
          </a:xfrm>
          <a:custGeom>
            <a:avLst/>
            <a:gdLst>
              <a:gd name="connsiteX0" fmla="*/ 4843950 w 7075990"/>
              <a:gd name="connsiteY0" fmla="*/ 0 h 6861195"/>
              <a:gd name="connsiteX1" fmla="*/ 7075990 w 7075990"/>
              <a:gd name="connsiteY1" fmla="*/ 3195 h 6861195"/>
              <a:gd name="connsiteX2" fmla="*/ 7075990 w 7075990"/>
              <a:gd name="connsiteY2" fmla="*/ 6861195 h 6861195"/>
              <a:gd name="connsiteX3" fmla="*/ 0 w 7075990"/>
              <a:gd name="connsiteY3" fmla="*/ 6861195 h 6861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5990" h="6861195">
                <a:moveTo>
                  <a:pt x="4843950" y="0"/>
                </a:moveTo>
                <a:lnTo>
                  <a:pt x="7075990" y="3195"/>
                </a:lnTo>
                <a:lnTo>
                  <a:pt x="7075990" y="6861195"/>
                </a:lnTo>
                <a:lnTo>
                  <a:pt x="0" y="686119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063" y="2389138"/>
            <a:ext cx="6161818" cy="1885162"/>
          </a:xfrm>
        </p:spPr>
        <p:txBody>
          <a:bodyPr anchor="b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C8DB982-EE32-7859-B102-699A918DD9E5}"/>
              </a:ext>
            </a:extLst>
          </p:cNvPr>
          <p:cNvSpPr/>
          <p:nvPr/>
        </p:nvSpPr>
        <p:spPr>
          <a:xfrm>
            <a:off x="10076156" y="5584054"/>
            <a:ext cx="2115845" cy="1273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9F6230-180C-489B-EE6F-5E6D3F05DD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64" y="261259"/>
            <a:ext cx="2442438" cy="1003842"/>
          </a:xfrm>
          <a:prstGeom prst="rect">
            <a:avLst/>
          </a:prstGeom>
          <a:ln>
            <a:noFill/>
          </a:ln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D4295B69-5DFE-0658-AA64-7F0CBF5CD4D5}"/>
              </a:ext>
            </a:extLst>
          </p:cNvPr>
          <p:cNvCxnSpPr>
            <a:cxnSpLocks/>
          </p:cNvCxnSpPr>
          <p:nvPr/>
        </p:nvCxnSpPr>
        <p:spPr>
          <a:xfrm>
            <a:off x="625064" y="4442686"/>
            <a:ext cx="4833257" cy="0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6">
            <a:extLst>
              <a:ext uri="{FF2B5EF4-FFF2-40B4-BE49-F238E27FC236}">
                <a16:creationId xmlns:a16="http://schemas.microsoft.com/office/drawing/2014/main" id="{4A01562A-CA8B-BB17-E973-E1678866A5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159" y="4599805"/>
            <a:ext cx="4833937" cy="984250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E14491C-4744-0872-EBC8-0057AAB59E84}"/>
              </a:ext>
            </a:extLst>
          </p:cNvPr>
          <p:cNvSpPr/>
          <p:nvPr/>
        </p:nvSpPr>
        <p:spPr>
          <a:xfrm>
            <a:off x="10076156" y="5584054"/>
            <a:ext cx="2115845" cy="1273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FC715D-BA6D-0875-CE96-DB5A418E52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64" y="261259"/>
            <a:ext cx="2442438" cy="1003842"/>
          </a:xfrm>
          <a:prstGeom prst="rect">
            <a:avLst/>
          </a:prstGeom>
          <a:ln>
            <a:noFill/>
          </a:ln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AAA1B150-997D-86CB-3644-B7C474E3451C}"/>
              </a:ext>
            </a:extLst>
          </p:cNvPr>
          <p:cNvCxnSpPr>
            <a:cxnSpLocks/>
          </p:cNvCxnSpPr>
          <p:nvPr/>
        </p:nvCxnSpPr>
        <p:spPr>
          <a:xfrm>
            <a:off x="625064" y="4442686"/>
            <a:ext cx="4833257" cy="0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13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621723B0-4D83-E615-DF23-CAE67F7E0C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16010" y="-3194"/>
            <a:ext cx="7075990" cy="6861195"/>
          </a:xfrm>
          <a:custGeom>
            <a:avLst/>
            <a:gdLst>
              <a:gd name="connsiteX0" fmla="*/ 4843950 w 7075990"/>
              <a:gd name="connsiteY0" fmla="*/ 0 h 6861195"/>
              <a:gd name="connsiteX1" fmla="*/ 7075990 w 7075990"/>
              <a:gd name="connsiteY1" fmla="*/ 3195 h 6861195"/>
              <a:gd name="connsiteX2" fmla="*/ 7075990 w 7075990"/>
              <a:gd name="connsiteY2" fmla="*/ 6861195 h 6861195"/>
              <a:gd name="connsiteX3" fmla="*/ 0 w 7075990"/>
              <a:gd name="connsiteY3" fmla="*/ 6861195 h 6861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5990" h="6861195">
                <a:moveTo>
                  <a:pt x="4843950" y="0"/>
                </a:moveTo>
                <a:lnTo>
                  <a:pt x="7075990" y="3195"/>
                </a:lnTo>
                <a:lnTo>
                  <a:pt x="7075990" y="6861195"/>
                </a:lnTo>
                <a:lnTo>
                  <a:pt x="0" y="686119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3" y="2294966"/>
            <a:ext cx="5099014" cy="2886634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C8DB982-EE32-7859-B102-699A918DD9E5}"/>
              </a:ext>
            </a:extLst>
          </p:cNvPr>
          <p:cNvSpPr/>
          <p:nvPr/>
        </p:nvSpPr>
        <p:spPr>
          <a:xfrm>
            <a:off x="10076156" y="5584054"/>
            <a:ext cx="2115845" cy="1273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9F6230-180C-489B-EE6F-5E6D3F05DD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64" y="261259"/>
            <a:ext cx="2442438" cy="1003842"/>
          </a:xfrm>
          <a:prstGeom prst="rect">
            <a:avLst/>
          </a:prstGeom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066954-DACE-1CA1-FCE9-AD5E34CA4CEF}"/>
              </a:ext>
            </a:extLst>
          </p:cNvPr>
          <p:cNvSpPr/>
          <p:nvPr/>
        </p:nvSpPr>
        <p:spPr>
          <a:xfrm>
            <a:off x="10076156" y="5584054"/>
            <a:ext cx="2115845" cy="1273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F9FF51-6355-8AF3-4EC0-B18A25FA78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64" y="261259"/>
            <a:ext cx="2442438" cy="1003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849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CEBA8DDB-6DF6-FEA3-98EC-B9C144495A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28"/>
            <a:ext cx="5129666" cy="6841782"/>
          </a:xfrm>
          <a:custGeom>
            <a:avLst/>
            <a:gdLst>
              <a:gd name="connsiteX0" fmla="*/ 0 w 5129666"/>
              <a:gd name="connsiteY0" fmla="*/ 0 h 6841782"/>
              <a:gd name="connsiteX1" fmla="*/ 5129666 w 5129666"/>
              <a:gd name="connsiteY1" fmla="*/ 14492 h 6841782"/>
              <a:gd name="connsiteX2" fmla="*/ 327084 w 5129666"/>
              <a:gd name="connsiteY2" fmla="*/ 6840848 h 6841782"/>
              <a:gd name="connsiteX3" fmla="*/ 0 w 5129666"/>
              <a:gd name="connsiteY3" fmla="*/ 6841782 h 684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9666" h="6841782">
                <a:moveTo>
                  <a:pt x="0" y="0"/>
                </a:moveTo>
                <a:lnTo>
                  <a:pt x="5129666" y="14492"/>
                </a:lnTo>
                <a:lnTo>
                  <a:pt x="327084" y="6840848"/>
                </a:lnTo>
                <a:lnTo>
                  <a:pt x="0" y="6841782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20" name="Рисунок 19">
            <a:extLst>
              <a:ext uri="{FF2B5EF4-FFF2-40B4-BE49-F238E27FC236}">
                <a16:creationId xmlns:a16="http://schemas.microsoft.com/office/drawing/2014/main" id="{4A69B7D3-7C8F-62BF-11F8-FA9EFFD180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62948" y="867777"/>
            <a:ext cx="4229052" cy="5990225"/>
          </a:xfrm>
          <a:custGeom>
            <a:avLst/>
            <a:gdLst>
              <a:gd name="connsiteX0" fmla="*/ 4229052 w 4229052"/>
              <a:gd name="connsiteY0" fmla="*/ 0 h 5990225"/>
              <a:gd name="connsiteX1" fmla="*/ 4229052 w 4229052"/>
              <a:gd name="connsiteY1" fmla="*/ 5990225 h 5990225"/>
              <a:gd name="connsiteX2" fmla="*/ 0 w 4229052"/>
              <a:gd name="connsiteY2" fmla="*/ 5990225 h 599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9052" h="5990225">
                <a:moveTo>
                  <a:pt x="4229052" y="0"/>
                </a:moveTo>
                <a:lnTo>
                  <a:pt x="4229052" y="5990225"/>
                </a:lnTo>
                <a:lnTo>
                  <a:pt x="0" y="599022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240" y="1543838"/>
            <a:ext cx="6398235" cy="1885162"/>
          </a:xfrm>
        </p:spPr>
        <p:txBody>
          <a:bodyPr anchor="b">
            <a:normAutofit/>
          </a:bodyPr>
          <a:lstStyle>
            <a:lvl1pPr algn="ctr" defTabSz="9144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60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0075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CEBA8DDB-6DF6-FEA3-98EC-B9C144495A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28"/>
            <a:ext cx="5129666" cy="6841782"/>
          </a:xfrm>
          <a:custGeom>
            <a:avLst/>
            <a:gdLst>
              <a:gd name="connsiteX0" fmla="*/ 0 w 5129666"/>
              <a:gd name="connsiteY0" fmla="*/ 0 h 6841782"/>
              <a:gd name="connsiteX1" fmla="*/ 5129666 w 5129666"/>
              <a:gd name="connsiteY1" fmla="*/ 14492 h 6841782"/>
              <a:gd name="connsiteX2" fmla="*/ 327084 w 5129666"/>
              <a:gd name="connsiteY2" fmla="*/ 6840848 h 6841782"/>
              <a:gd name="connsiteX3" fmla="*/ 0 w 5129666"/>
              <a:gd name="connsiteY3" fmla="*/ 6841782 h 684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9666" h="6841782">
                <a:moveTo>
                  <a:pt x="0" y="0"/>
                </a:moveTo>
                <a:lnTo>
                  <a:pt x="5129666" y="14492"/>
                </a:lnTo>
                <a:lnTo>
                  <a:pt x="327084" y="6840848"/>
                </a:lnTo>
                <a:lnTo>
                  <a:pt x="0" y="6841782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20" name="Рисунок 19">
            <a:extLst>
              <a:ext uri="{FF2B5EF4-FFF2-40B4-BE49-F238E27FC236}">
                <a16:creationId xmlns:a16="http://schemas.microsoft.com/office/drawing/2014/main" id="{4A69B7D3-7C8F-62BF-11F8-FA9EFFD180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62948" y="867777"/>
            <a:ext cx="4229052" cy="5990225"/>
          </a:xfrm>
          <a:custGeom>
            <a:avLst/>
            <a:gdLst>
              <a:gd name="connsiteX0" fmla="*/ 4229052 w 4229052"/>
              <a:gd name="connsiteY0" fmla="*/ 0 h 5990225"/>
              <a:gd name="connsiteX1" fmla="*/ 4229052 w 4229052"/>
              <a:gd name="connsiteY1" fmla="*/ 5990225 h 5990225"/>
              <a:gd name="connsiteX2" fmla="*/ 0 w 4229052"/>
              <a:gd name="connsiteY2" fmla="*/ 5990225 h 599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9052" h="5990225">
                <a:moveTo>
                  <a:pt x="4229052" y="0"/>
                </a:moveTo>
                <a:lnTo>
                  <a:pt x="4229052" y="5990225"/>
                </a:lnTo>
                <a:lnTo>
                  <a:pt x="0" y="599022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4337" y="1027856"/>
            <a:ext cx="6161818" cy="1885162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ru-RU"/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322153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Заголовок и объек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86" y="3068925"/>
            <a:ext cx="5201253" cy="1885162"/>
          </a:xfrm>
        </p:spPr>
        <p:txBody>
          <a:bodyPr anchor="t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C8DB982-EE32-7859-B102-699A918DD9E5}"/>
              </a:ext>
            </a:extLst>
          </p:cNvPr>
          <p:cNvSpPr/>
          <p:nvPr/>
        </p:nvSpPr>
        <p:spPr>
          <a:xfrm>
            <a:off x="10076156" y="5584054"/>
            <a:ext cx="2115845" cy="1273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11">
            <a:extLst>
              <a:ext uri="{FF2B5EF4-FFF2-40B4-BE49-F238E27FC236}">
                <a16:creationId xmlns:a16="http://schemas.microsoft.com/office/drawing/2014/main" id="{DCFCF3D1-F889-9A8F-DE9F-CAAC09A08902}"/>
              </a:ext>
            </a:extLst>
          </p:cNvPr>
          <p:cNvSpPr/>
          <p:nvPr/>
        </p:nvSpPr>
        <p:spPr>
          <a:xfrm>
            <a:off x="3557639" y="-3997"/>
            <a:ext cx="8634362" cy="686793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2136582"/>
              <a:gd name="connsiteY0" fmla="*/ 9919854 h 10834254"/>
              <a:gd name="connsiteX1" fmla="*/ 12136582 w 12136582"/>
              <a:gd name="connsiteY1" fmla="*/ 0 h 10834254"/>
              <a:gd name="connsiteX2" fmla="*/ 914400 w 12136582"/>
              <a:gd name="connsiteY2" fmla="*/ 10834254 h 10834254"/>
              <a:gd name="connsiteX3" fmla="*/ 0 w 12136582"/>
              <a:gd name="connsiteY3" fmla="*/ 10834254 h 10834254"/>
              <a:gd name="connsiteX4" fmla="*/ 0 w 12136582"/>
              <a:gd name="connsiteY4" fmla="*/ 9919854 h 10834254"/>
              <a:gd name="connsiteX0" fmla="*/ 0 w 12136582"/>
              <a:gd name="connsiteY0" fmla="*/ 9919854 h 11360727"/>
              <a:gd name="connsiteX1" fmla="*/ 12136582 w 12136582"/>
              <a:gd name="connsiteY1" fmla="*/ 0 h 11360727"/>
              <a:gd name="connsiteX2" fmla="*/ 12108873 w 12136582"/>
              <a:gd name="connsiteY2" fmla="*/ 11360727 h 11360727"/>
              <a:gd name="connsiteX3" fmla="*/ 0 w 12136582"/>
              <a:gd name="connsiteY3" fmla="*/ 10834254 h 11360727"/>
              <a:gd name="connsiteX4" fmla="*/ 0 w 12136582"/>
              <a:gd name="connsiteY4" fmla="*/ 9919854 h 11360727"/>
              <a:gd name="connsiteX0" fmla="*/ 2078182 w 14214764"/>
              <a:gd name="connsiteY0" fmla="*/ 9919854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2078182 w 14214764"/>
              <a:gd name="connsiteY4" fmla="*/ 9919854 h 11360727"/>
              <a:gd name="connsiteX0" fmla="*/ 7841673 w 14214764"/>
              <a:gd name="connsiteY0" fmla="*/ 83126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841673 w 14214764"/>
              <a:gd name="connsiteY4" fmla="*/ 83126 h 11360727"/>
              <a:gd name="connsiteX0" fmla="*/ 7793547 w 14214764"/>
              <a:gd name="connsiteY0" fmla="*/ 10937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793547 w 14214764"/>
              <a:gd name="connsiteY4" fmla="*/ 10937 h 11360727"/>
              <a:gd name="connsiteX0" fmla="*/ 7817610 w 14238827"/>
              <a:gd name="connsiteY0" fmla="*/ 10937 h 11360727"/>
              <a:gd name="connsiteX1" fmla="*/ 14238827 w 14238827"/>
              <a:gd name="connsiteY1" fmla="*/ 0 h 11360727"/>
              <a:gd name="connsiteX2" fmla="*/ 14211118 w 14238827"/>
              <a:gd name="connsiteY2" fmla="*/ 11360727 h 11360727"/>
              <a:gd name="connsiteX3" fmla="*/ 0 w 14238827"/>
              <a:gd name="connsiteY3" fmla="*/ 11308955 h 11360727"/>
              <a:gd name="connsiteX4" fmla="*/ 7817610 w 14238827"/>
              <a:gd name="connsiteY4" fmla="*/ 10937 h 11360727"/>
              <a:gd name="connsiteX0" fmla="*/ 7817610 w 14238827"/>
              <a:gd name="connsiteY0" fmla="*/ 10937 h 11336664"/>
              <a:gd name="connsiteX1" fmla="*/ 14238827 w 14238827"/>
              <a:gd name="connsiteY1" fmla="*/ 0 h 11336664"/>
              <a:gd name="connsiteX2" fmla="*/ 14211118 w 14238827"/>
              <a:gd name="connsiteY2" fmla="*/ 11336664 h 11336664"/>
              <a:gd name="connsiteX3" fmla="*/ 0 w 14238827"/>
              <a:gd name="connsiteY3" fmla="*/ 11308955 h 11336664"/>
              <a:gd name="connsiteX4" fmla="*/ 7817610 w 14238827"/>
              <a:gd name="connsiteY4" fmla="*/ 10937 h 11336664"/>
              <a:gd name="connsiteX0" fmla="*/ 7817610 w 14211505"/>
              <a:gd name="connsiteY0" fmla="*/ 0 h 11325727"/>
              <a:gd name="connsiteX1" fmla="*/ 14070385 w 14211505"/>
              <a:gd name="connsiteY1" fmla="*/ 205631 h 11325727"/>
              <a:gd name="connsiteX2" fmla="*/ 14211118 w 14211505"/>
              <a:gd name="connsiteY2" fmla="*/ 11325727 h 11325727"/>
              <a:gd name="connsiteX3" fmla="*/ 0 w 14211505"/>
              <a:gd name="connsiteY3" fmla="*/ 11298018 h 11325727"/>
              <a:gd name="connsiteX4" fmla="*/ 7817610 w 14211505"/>
              <a:gd name="connsiteY4" fmla="*/ 0 h 11325727"/>
              <a:gd name="connsiteX0" fmla="*/ 7817610 w 14238827"/>
              <a:gd name="connsiteY0" fmla="*/ 0 h 11325727"/>
              <a:gd name="connsiteX1" fmla="*/ 14238827 w 14238827"/>
              <a:gd name="connsiteY1" fmla="*/ 13126 h 11325727"/>
              <a:gd name="connsiteX2" fmla="*/ 14211118 w 14238827"/>
              <a:gd name="connsiteY2" fmla="*/ 11325727 h 11325727"/>
              <a:gd name="connsiteX3" fmla="*/ 0 w 14238827"/>
              <a:gd name="connsiteY3" fmla="*/ 11298018 h 11325727"/>
              <a:gd name="connsiteX4" fmla="*/ 7817610 w 14238827"/>
              <a:gd name="connsiteY4" fmla="*/ 0 h 1132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8827" h="11325727">
                <a:moveTo>
                  <a:pt x="7817610" y="0"/>
                </a:moveTo>
                <a:lnTo>
                  <a:pt x="14238827" y="13126"/>
                </a:lnTo>
                <a:cubicBezTo>
                  <a:pt x="14229591" y="3800035"/>
                  <a:pt x="14220354" y="7538818"/>
                  <a:pt x="14211118" y="11325727"/>
                </a:cubicBezTo>
                <a:lnTo>
                  <a:pt x="0" y="11298018"/>
                </a:lnTo>
                <a:lnTo>
                  <a:pt x="781761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5" name="Рисунок 8">
            <a:extLst>
              <a:ext uri="{FF2B5EF4-FFF2-40B4-BE49-F238E27FC236}">
                <a16:creationId xmlns:a16="http://schemas.microsoft.com/office/drawing/2014/main" id="{855DAA39-2F80-DAF7-62A4-6934D857E0D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50041" y="1370985"/>
            <a:ext cx="3662280" cy="211765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27749"/>
              <a:gd name="connsiteY0" fmla="*/ 0 h 967795"/>
              <a:gd name="connsiteX1" fmla="*/ 927749 w 927749"/>
              <a:gd name="connsiteY1" fmla="*/ 53395 h 967795"/>
              <a:gd name="connsiteX2" fmla="*/ 927749 w 927749"/>
              <a:gd name="connsiteY2" fmla="*/ 967795 h 967795"/>
              <a:gd name="connsiteX3" fmla="*/ 13349 w 927749"/>
              <a:gd name="connsiteY3" fmla="*/ 967795 h 967795"/>
              <a:gd name="connsiteX4" fmla="*/ 0 w 927749"/>
              <a:gd name="connsiteY4" fmla="*/ 0 h 967795"/>
              <a:gd name="connsiteX0" fmla="*/ 0 w 2149174"/>
              <a:gd name="connsiteY0" fmla="*/ 0 h 967795"/>
              <a:gd name="connsiteX1" fmla="*/ 2149174 w 2149174"/>
              <a:gd name="connsiteY1" fmla="*/ 0 h 967795"/>
              <a:gd name="connsiteX2" fmla="*/ 927749 w 2149174"/>
              <a:gd name="connsiteY2" fmla="*/ 967795 h 967795"/>
              <a:gd name="connsiteX3" fmla="*/ 13349 w 2149174"/>
              <a:gd name="connsiteY3" fmla="*/ 967795 h 967795"/>
              <a:gd name="connsiteX4" fmla="*/ 0 w 2149174"/>
              <a:gd name="connsiteY4" fmla="*/ 0 h 967795"/>
              <a:gd name="connsiteX0" fmla="*/ 0 w 2149174"/>
              <a:gd name="connsiteY0" fmla="*/ 0 h 2142499"/>
              <a:gd name="connsiteX1" fmla="*/ 2149174 w 2149174"/>
              <a:gd name="connsiteY1" fmla="*/ 0 h 2142499"/>
              <a:gd name="connsiteX2" fmla="*/ 620724 w 2149174"/>
              <a:gd name="connsiteY2" fmla="*/ 2142499 h 2142499"/>
              <a:gd name="connsiteX3" fmla="*/ 13349 w 2149174"/>
              <a:gd name="connsiteY3" fmla="*/ 967795 h 2142499"/>
              <a:gd name="connsiteX4" fmla="*/ 0 w 2149174"/>
              <a:gd name="connsiteY4" fmla="*/ 0 h 2142499"/>
              <a:gd name="connsiteX0" fmla="*/ 1468380 w 3617554"/>
              <a:gd name="connsiteY0" fmla="*/ 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68380 w 3617554"/>
              <a:gd name="connsiteY4" fmla="*/ 0 h 2142499"/>
              <a:gd name="connsiteX0" fmla="*/ 1443532 w 3617554"/>
              <a:gd name="connsiteY0" fmla="*/ 497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43532 w 3617554"/>
              <a:gd name="connsiteY4" fmla="*/ 4970 h 2142499"/>
              <a:gd name="connsiteX0" fmla="*/ 1488258 w 3662280"/>
              <a:gd name="connsiteY0" fmla="*/ 4970 h 2142499"/>
              <a:gd name="connsiteX1" fmla="*/ 3662280 w 3662280"/>
              <a:gd name="connsiteY1" fmla="*/ 0 h 2142499"/>
              <a:gd name="connsiteX2" fmla="*/ 2133830 w 3662280"/>
              <a:gd name="connsiteY2" fmla="*/ 2142499 h 2142499"/>
              <a:gd name="connsiteX3" fmla="*/ 0 w 3662280"/>
              <a:gd name="connsiteY3" fmla="*/ 2114097 h 2142499"/>
              <a:gd name="connsiteX4" fmla="*/ 1488258 w 3662280"/>
              <a:gd name="connsiteY4" fmla="*/ 4970 h 2142499"/>
              <a:gd name="connsiteX0" fmla="*/ 1488258 w 3662280"/>
              <a:gd name="connsiteY0" fmla="*/ 4970 h 2117651"/>
              <a:gd name="connsiteX1" fmla="*/ 3662280 w 3662280"/>
              <a:gd name="connsiteY1" fmla="*/ 0 h 2117651"/>
              <a:gd name="connsiteX2" fmla="*/ 2148739 w 3662280"/>
              <a:gd name="connsiteY2" fmla="*/ 2117651 h 2117651"/>
              <a:gd name="connsiteX3" fmla="*/ 0 w 3662280"/>
              <a:gd name="connsiteY3" fmla="*/ 2114097 h 2117651"/>
              <a:gd name="connsiteX4" fmla="*/ 1488258 w 3662280"/>
              <a:gd name="connsiteY4" fmla="*/ 4970 h 211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2280" h="2117651">
                <a:moveTo>
                  <a:pt x="1488258" y="4970"/>
                </a:moveTo>
                <a:lnTo>
                  <a:pt x="3662280" y="0"/>
                </a:lnTo>
                <a:lnTo>
                  <a:pt x="2148739" y="2117651"/>
                </a:lnTo>
                <a:lnTo>
                  <a:pt x="0" y="2114097"/>
                </a:lnTo>
                <a:lnTo>
                  <a:pt x="1488258" y="4970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6" name="Рисунок 8">
            <a:extLst>
              <a:ext uri="{FF2B5EF4-FFF2-40B4-BE49-F238E27FC236}">
                <a16:creationId xmlns:a16="http://schemas.microsoft.com/office/drawing/2014/main" id="{5EDEBC85-8139-DE23-C779-730892E4B5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64290" y="1370985"/>
            <a:ext cx="3662280" cy="211765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27749"/>
              <a:gd name="connsiteY0" fmla="*/ 0 h 967795"/>
              <a:gd name="connsiteX1" fmla="*/ 927749 w 927749"/>
              <a:gd name="connsiteY1" fmla="*/ 53395 h 967795"/>
              <a:gd name="connsiteX2" fmla="*/ 927749 w 927749"/>
              <a:gd name="connsiteY2" fmla="*/ 967795 h 967795"/>
              <a:gd name="connsiteX3" fmla="*/ 13349 w 927749"/>
              <a:gd name="connsiteY3" fmla="*/ 967795 h 967795"/>
              <a:gd name="connsiteX4" fmla="*/ 0 w 927749"/>
              <a:gd name="connsiteY4" fmla="*/ 0 h 967795"/>
              <a:gd name="connsiteX0" fmla="*/ 0 w 2149174"/>
              <a:gd name="connsiteY0" fmla="*/ 0 h 967795"/>
              <a:gd name="connsiteX1" fmla="*/ 2149174 w 2149174"/>
              <a:gd name="connsiteY1" fmla="*/ 0 h 967795"/>
              <a:gd name="connsiteX2" fmla="*/ 927749 w 2149174"/>
              <a:gd name="connsiteY2" fmla="*/ 967795 h 967795"/>
              <a:gd name="connsiteX3" fmla="*/ 13349 w 2149174"/>
              <a:gd name="connsiteY3" fmla="*/ 967795 h 967795"/>
              <a:gd name="connsiteX4" fmla="*/ 0 w 2149174"/>
              <a:gd name="connsiteY4" fmla="*/ 0 h 967795"/>
              <a:gd name="connsiteX0" fmla="*/ 0 w 2149174"/>
              <a:gd name="connsiteY0" fmla="*/ 0 h 2142499"/>
              <a:gd name="connsiteX1" fmla="*/ 2149174 w 2149174"/>
              <a:gd name="connsiteY1" fmla="*/ 0 h 2142499"/>
              <a:gd name="connsiteX2" fmla="*/ 620724 w 2149174"/>
              <a:gd name="connsiteY2" fmla="*/ 2142499 h 2142499"/>
              <a:gd name="connsiteX3" fmla="*/ 13349 w 2149174"/>
              <a:gd name="connsiteY3" fmla="*/ 967795 h 2142499"/>
              <a:gd name="connsiteX4" fmla="*/ 0 w 2149174"/>
              <a:gd name="connsiteY4" fmla="*/ 0 h 2142499"/>
              <a:gd name="connsiteX0" fmla="*/ 1468380 w 3617554"/>
              <a:gd name="connsiteY0" fmla="*/ 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68380 w 3617554"/>
              <a:gd name="connsiteY4" fmla="*/ 0 h 2142499"/>
              <a:gd name="connsiteX0" fmla="*/ 1443532 w 3617554"/>
              <a:gd name="connsiteY0" fmla="*/ 497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43532 w 3617554"/>
              <a:gd name="connsiteY4" fmla="*/ 4970 h 2142499"/>
              <a:gd name="connsiteX0" fmla="*/ 1488258 w 3662280"/>
              <a:gd name="connsiteY0" fmla="*/ 4970 h 2142499"/>
              <a:gd name="connsiteX1" fmla="*/ 3662280 w 3662280"/>
              <a:gd name="connsiteY1" fmla="*/ 0 h 2142499"/>
              <a:gd name="connsiteX2" fmla="*/ 2133830 w 3662280"/>
              <a:gd name="connsiteY2" fmla="*/ 2142499 h 2142499"/>
              <a:gd name="connsiteX3" fmla="*/ 0 w 3662280"/>
              <a:gd name="connsiteY3" fmla="*/ 2114097 h 2142499"/>
              <a:gd name="connsiteX4" fmla="*/ 1488258 w 3662280"/>
              <a:gd name="connsiteY4" fmla="*/ 4970 h 2142499"/>
              <a:gd name="connsiteX0" fmla="*/ 1488258 w 3662280"/>
              <a:gd name="connsiteY0" fmla="*/ 4970 h 2117651"/>
              <a:gd name="connsiteX1" fmla="*/ 3662280 w 3662280"/>
              <a:gd name="connsiteY1" fmla="*/ 0 h 2117651"/>
              <a:gd name="connsiteX2" fmla="*/ 2148739 w 3662280"/>
              <a:gd name="connsiteY2" fmla="*/ 2117651 h 2117651"/>
              <a:gd name="connsiteX3" fmla="*/ 0 w 3662280"/>
              <a:gd name="connsiteY3" fmla="*/ 2114097 h 2117651"/>
              <a:gd name="connsiteX4" fmla="*/ 1488258 w 3662280"/>
              <a:gd name="connsiteY4" fmla="*/ 4970 h 211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2280" h="2117651">
                <a:moveTo>
                  <a:pt x="1488258" y="4970"/>
                </a:moveTo>
                <a:lnTo>
                  <a:pt x="3662280" y="0"/>
                </a:lnTo>
                <a:lnTo>
                  <a:pt x="2148739" y="2117651"/>
                </a:lnTo>
                <a:lnTo>
                  <a:pt x="0" y="2114097"/>
                </a:lnTo>
                <a:lnTo>
                  <a:pt x="1488258" y="4970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7" name="Рисунок 8">
            <a:extLst>
              <a:ext uri="{FF2B5EF4-FFF2-40B4-BE49-F238E27FC236}">
                <a16:creationId xmlns:a16="http://schemas.microsoft.com/office/drawing/2014/main" id="{6C47C273-5F92-819E-8178-2FCB74C6F2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29958" y="3548497"/>
            <a:ext cx="3662280" cy="211765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27749"/>
              <a:gd name="connsiteY0" fmla="*/ 0 h 967795"/>
              <a:gd name="connsiteX1" fmla="*/ 927749 w 927749"/>
              <a:gd name="connsiteY1" fmla="*/ 53395 h 967795"/>
              <a:gd name="connsiteX2" fmla="*/ 927749 w 927749"/>
              <a:gd name="connsiteY2" fmla="*/ 967795 h 967795"/>
              <a:gd name="connsiteX3" fmla="*/ 13349 w 927749"/>
              <a:gd name="connsiteY3" fmla="*/ 967795 h 967795"/>
              <a:gd name="connsiteX4" fmla="*/ 0 w 927749"/>
              <a:gd name="connsiteY4" fmla="*/ 0 h 967795"/>
              <a:gd name="connsiteX0" fmla="*/ 0 w 2149174"/>
              <a:gd name="connsiteY0" fmla="*/ 0 h 967795"/>
              <a:gd name="connsiteX1" fmla="*/ 2149174 w 2149174"/>
              <a:gd name="connsiteY1" fmla="*/ 0 h 967795"/>
              <a:gd name="connsiteX2" fmla="*/ 927749 w 2149174"/>
              <a:gd name="connsiteY2" fmla="*/ 967795 h 967795"/>
              <a:gd name="connsiteX3" fmla="*/ 13349 w 2149174"/>
              <a:gd name="connsiteY3" fmla="*/ 967795 h 967795"/>
              <a:gd name="connsiteX4" fmla="*/ 0 w 2149174"/>
              <a:gd name="connsiteY4" fmla="*/ 0 h 967795"/>
              <a:gd name="connsiteX0" fmla="*/ 0 w 2149174"/>
              <a:gd name="connsiteY0" fmla="*/ 0 h 2142499"/>
              <a:gd name="connsiteX1" fmla="*/ 2149174 w 2149174"/>
              <a:gd name="connsiteY1" fmla="*/ 0 h 2142499"/>
              <a:gd name="connsiteX2" fmla="*/ 620724 w 2149174"/>
              <a:gd name="connsiteY2" fmla="*/ 2142499 h 2142499"/>
              <a:gd name="connsiteX3" fmla="*/ 13349 w 2149174"/>
              <a:gd name="connsiteY3" fmla="*/ 967795 h 2142499"/>
              <a:gd name="connsiteX4" fmla="*/ 0 w 2149174"/>
              <a:gd name="connsiteY4" fmla="*/ 0 h 2142499"/>
              <a:gd name="connsiteX0" fmla="*/ 1468380 w 3617554"/>
              <a:gd name="connsiteY0" fmla="*/ 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68380 w 3617554"/>
              <a:gd name="connsiteY4" fmla="*/ 0 h 2142499"/>
              <a:gd name="connsiteX0" fmla="*/ 1443532 w 3617554"/>
              <a:gd name="connsiteY0" fmla="*/ 497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43532 w 3617554"/>
              <a:gd name="connsiteY4" fmla="*/ 4970 h 2142499"/>
              <a:gd name="connsiteX0" fmla="*/ 1488258 w 3662280"/>
              <a:gd name="connsiteY0" fmla="*/ 4970 h 2142499"/>
              <a:gd name="connsiteX1" fmla="*/ 3662280 w 3662280"/>
              <a:gd name="connsiteY1" fmla="*/ 0 h 2142499"/>
              <a:gd name="connsiteX2" fmla="*/ 2133830 w 3662280"/>
              <a:gd name="connsiteY2" fmla="*/ 2142499 h 2142499"/>
              <a:gd name="connsiteX3" fmla="*/ 0 w 3662280"/>
              <a:gd name="connsiteY3" fmla="*/ 2114097 h 2142499"/>
              <a:gd name="connsiteX4" fmla="*/ 1488258 w 3662280"/>
              <a:gd name="connsiteY4" fmla="*/ 4970 h 2142499"/>
              <a:gd name="connsiteX0" fmla="*/ 1488258 w 3662280"/>
              <a:gd name="connsiteY0" fmla="*/ 4970 h 2117651"/>
              <a:gd name="connsiteX1" fmla="*/ 3662280 w 3662280"/>
              <a:gd name="connsiteY1" fmla="*/ 0 h 2117651"/>
              <a:gd name="connsiteX2" fmla="*/ 2148739 w 3662280"/>
              <a:gd name="connsiteY2" fmla="*/ 2117651 h 2117651"/>
              <a:gd name="connsiteX3" fmla="*/ 0 w 3662280"/>
              <a:gd name="connsiteY3" fmla="*/ 2114097 h 2117651"/>
              <a:gd name="connsiteX4" fmla="*/ 1488258 w 3662280"/>
              <a:gd name="connsiteY4" fmla="*/ 4970 h 211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2280" h="2117651">
                <a:moveTo>
                  <a:pt x="1488258" y="4970"/>
                </a:moveTo>
                <a:lnTo>
                  <a:pt x="3662280" y="0"/>
                </a:lnTo>
                <a:lnTo>
                  <a:pt x="2148739" y="2117651"/>
                </a:lnTo>
                <a:lnTo>
                  <a:pt x="0" y="2114097"/>
                </a:lnTo>
                <a:lnTo>
                  <a:pt x="1488258" y="4970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8" name="Рисунок 8">
            <a:extLst>
              <a:ext uri="{FF2B5EF4-FFF2-40B4-BE49-F238E27FC236}">
                <a16:creationId xmlns:a16="http://schemas.microsoft.com/office/drawing/2014/main" id="{4E787F8C-BC7B-7613-D209-BD54398D6D2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98202" y="3548497"/>
            <a:ext cx="3662280" cy="211765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27749"/>
              <a:gd name="connsiteY0" fmla="*/ 0 h 967795"/>
              <a:gd name="connsiteX1" fmla="*/ 927749 w 927749"/>
              <a:gd name="connsiteY1" fmla="*/ 53395 h 967795"/>
              <a:gd name="connsiteX2" fmla="*/ 927749 w 927749"/>
              <a:gd name="connsiteY2" fmla="*/ 967795 h 967795"/>
              <a:gd name="connsiteX3" fmla="*/ 13349 w 927749"/>
              <a:gd name="connsiteY3" fmla="*/ 967795 h 967795"/>
              <a:gd name="connsiteX4" fmla="*/ 0 w 927749"/>
              <a:gd name="connsiteY4" fmla="*/ 0 h 967795"/>
              <a:gd name="connsiteX0" fmla="*/ 0 w 2149174"/>
              <a:gd name="connsiteY0" fmla="*/ 0 h 967795"/>
              <a:gd name="connsiteX1" fmla="*/ 2149174 w 2149174"/>
              <a:gd name="connsiteY1" fmla="*/ 0 h 967795"/>
              <a:gd name="connsiteX2" fmla="*/ 927749 w 2149174"/>
              <a:gd name="connsiteY2" fmla="*/ 967795 h 967795"/>
              <a:gd name="connsiteX3" fmla="*/ 13349 w 2149174"/>
              <a:gd name="connsiteY3" fmla="*/ 967795 h 967795"/>
              <a:gd name="connsiteX4" fmla="*/ 0 w 2149174"/>
              <a:gd name="connsiteY4" fmla="*/ 0 h 967795"/>
              <a:gd name="connsiteX0" fmla="*/ 0 w 2149174"/>
              <a:gd name="connsiteY0" fmla="*/ 0 h 2142499"/>
              <a:gd name="connsiteX1" fmla="*/ 2149174 w 2149174"/>
              <a:gd name="connsiteY1" fmla="*/ 0 h 2142499"/>
              <a:gd name="connsiteX2" fmla="*/ 620724 w 2149174"/>
              <a:gd name="connsiteY2" fmla="*/ 2142499 h 2142499"/>
              <a:gd name="connsiteX3" fmla="*/ 13349 w 2149174"/>
              <a:gd name="connsiteY3" fmla="*/ 967795 h 2142499"/>
              <a:gd name="connsiteX4" fmla="*/ 0 w 2149174"/>
              <a:gd name="connsiteY4" fmla="*/ 0 h 2142499"/>
              <a:gd name="connsiteX0" fmla="*/ 1468380 w 3617554"/>
              <a:gd name="connsiteY0" fmla="*/ 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68380 w 3617554"/>
              <a:gd name="connsiteY4" fmla="*/ 0 h 2142499"/>
              <a:gd name="connsiteX0" fmla="*/ 1443532 w 3617554"/>
              <a:gd name="connsiteY0" fmla="*/ 497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43532 w 3617554"/>
              <a:gd name="connsiteY4" fmla="*/ 4970 h 2142499"/>
              <a:gd name="connsiteX0" fmla="*/ 1488258 w 3662280"/>
              <a:gd name="connsiteY0" fmla="*/ 4970 h 2142499"/>
              <a:gd name="connsiteX1" fmla="*/ 3662280 w 3662280"/>
              <a:gd name="connsiteY1" fmla="*/ 0 h 2142499"/>
              <a:gd name="connsiteX2" fmla="*/ 2133830 w 3662280"/>
              <a:gd name="connsiteY2" fmla="*/ 2142499 h 2142499"/>
              <a:gd name="connsiteX3" fmla="*/ 0 w 3662280"/>
              <a:gd name="connsiteY3" fmla="*/ 2114097 h 2142499"/>
              <a:gd name="connsiteX4" fmla="*/ 1488258 w 3662280"/>
              <a:gd name="connsiteY4" fmla="*/ 4970 h 2142499"/>
              <a:gd name="connsiteX0" fmla="*/ 1488258 w 3662280"/>
              <a:gd name="connsiteY0" fmla="*/ 4970 h 2117651"/>
              <a:gd name="connsiteX1" fmla="*/ 3662280 w 3662280"/>
              <a:gd name="connsiteY1" fmla="*/ 0 h 2117651"/>
              <a:gd name="connsiteX2" fmla="*/ 2148739 w 3662280"/>
              <a:gd name="connsiteY2" fmla="*/ 2117651 h 2117651"/>
              <a:gd name="connsiteX3" fmla="*/ 0 w 3662280"/>
              <a:gd name="connsiteY3" fmla="*/ 2114097 h 2117651"/>
              <a:gd name="connsiteX4" fmla="*/ 1488258 w 3662280"/>
              <a:gd name="connsiteY4" fmla="*/ 4970 h 211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2280" h="2117651">
                <a:moveTo>
                  <a:pt x="1488258" y="4970"/>
                </a:moveTo>
                <a:lnTo>
                  <a:pt x="3662280" y="0"/>
                </a:lnTo>
                <a:lnTo>
                  <a:pt x="2148739" y="2117651"/>
                </a:lnTo>
                <a:lnTo>
                  <a:pt x="0" y="2114097"/>
                </a:lnTo>
                <a:lnTo>
                  <a:pt x="1488258" y="4970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F417A2B-421E-9C1C-2378-79A3E02F43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627" y="1709532"/>
            <a:ext cx="3724973" cy="153102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1C01600-27DE-69B7-AD74-01FD07DFAF64}"/>
              </a:ext>
            </a:extLst>
          </p:cNvPr>
          <p:cNvSpPr/>
          <p:nvPr/>
        </p:nvSpPr>
        <p:spPr>
          <a:xfrm>
            <a:off x="10076156" y="5584054"/>
            <a:ext cx="2115845" cy="1273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947737C5-4332-37BE-B61B-1E593606B671}"/>
              </a:ext>
            </a:extLst>
          </p:cNvPr>
          <p:cNvSpPr/>
          <p:nvPr/>
        </p:nvSpPr>
        <p:spPr>
          <a:xfrm>
            <a:off x="3557639" y="-3997"/>
            <a:ext cx="8634362" cy="686793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2136582"/>
              <a:gd name="connsiteY0" fmla="*/ 9919854 h 10834254"/>
              <a:gd name="connsiteX1" fmla="*/ 12136582 w 12136582"/>
              <a:gd name="connsiteY1" fmla="*/ 0 h 10834254"/>
              <a:gd name="connsiteX2" fmla="*/ 914400 w 12136582"/>
              <a:gd name="connsiteY2" fmla="*/ 10834254 h 10834254"/>
              <a:gd name="connsiteX3" fmla="*/ 0 w 12136582"/>
              <a:gd name="connsiteY3" fmla="*/ 10834254 h 10834254"/>
              <a:gd name="connsiteX4" fmla="*/ 0 w 12136582"/>
              <a:gd name="connsiteY4" fmla="*/ 9919854 h 10834254"/>
              <a:gd name="connsiteX0" fmla="*/ 0 w 12136582"/>
              <a:gd name="connsiteY0" fmla="*/ 9919854 h 11360727"/>
              <a:gd name="connsiteX1" fmla="*/ 12136582 w 12136582"/>
              <a:gd name="connsiteY1" fmla="*/ 0 h 11360727"/>
              <a:gd name="connsiteX2" fmla="*/ 12108873 w 12136582"/>
              <a:gd name="connsiteY2" fmla="*/ 11360727 h 11360727"/>
              <a:gd name="connsiteX3" fmla="*/ 0 w 12136582"/>
              <a:gd name="connsiteY3" fmla="*/ 10834254 h 11360727"/>
              <a:gd name="connsiteX4" fmla="*/ 0 w 12136582"/>
              <a:gd name="connsiteY4" fmla="*/ 9919854 h 11360727"/>
              <a:gd name="connsiteX0" fmla="*/ 2078182 w 14214764"/>
              <a:gd name="connsiteY0" fmla="*/ 9919854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2078182 w 14214764"/>
              <a:gd name="connsiteY4" fmla="*/ 9919854 h 11360727"/>
              <a:gd name="connsiteX0" fmla="*/ 7841673 w 14214764"/>
              <a:gd name="connsiteY0" fmla="*/ 83126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841673 w 14214764"/>
              <a:gd name="connsiteY4" fmla="*/ 83126 h 11360727"/>
              <a:gd name="connsiteX0" fmla="*/ 7793547 w 14214764"/>
              <a:gd name="connsiteY0" fmla="*/ 10937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793547 w 14214764"/>
              <a:gd name="connsiteY4" fmla="*/ 10937 h 11360727"/>
              <a:gd name="connsiteX0" fmla="*/ 7817610 w 14238827"/>
              <a:gd name="connsiteY0" fmla="*/ 10937 h 11360727"/>
              <a:gd name="connsiteX1" fmla="*/ 14238827 w 14238827"/>
              <a:gd name="connsiteY1" fmla="*/ 0 h 11360727"/>
              <a:gd name="connsiteX2" fmla="*/ 14211118 w 14238827"/>
              <a:gd name="connsiteY2" fmla="*/ 11360727 h 11360727"/>
              <a:gd name="connsiteX3" fmla="*/ 0 w 14238827"/>
              <a:gd name="connsiteY3" fmla="*/ 11308955 h 11360727"/>
              <a:gd name="connsiteX4" fmla="*/ 7817610 w 14238827"/>
              <a:gd name="connsiteY4" fmla="*/ 10937 h 11360727"/>
              <a:gd name="connsiteX0" fmla="*/ 7817610 w 14238827"/>
              <a:gd name="connsiteY0" fmla="*/ 10937 h 11336664"/>
              <a:gd name="connsiteX1" fmla="*/ 14238827 w 14238827"/>
              <a:gd name="connsiteY1" fmla="*/ 0 h 11336664"/>
              <a:gd name="connsiteX2" fmla="*/ 14211118 w 14238827"/>
              <a:gd name="connsiteY2" fmla="*/ 11336664 h 11336664"/>
              <a:gd name="connsiteX3" fmla="*/ 0 w 14238827"/>
              <a:gd name="connsiteY3" fmla="*/ 11308955 h 11336664"/>
              <a:gd name="connsiteX4" fmla="*/ 7817610 w 14238827"/>
              <a:gd name="connsiteY4" fmla="*/ 10937 h 11336664"/>
              <a:gd name="connsiteX0" fmla="*/ 7817610 w 14211505"/>
              <a:gd name="connsiteY0" fmla="*/ 0 h 11325727"/>
              <a:gd name="connsiteX1" fmla="*/ 14070385 w 14211505"/>
              <a:gd name="connsiteY1" fmla="*/ 205631 h 11325727"/>
              <a:gd name="connsiteX2" fmla="*/ 14211118 w 14211505"/>
              <a:gd name="connsiteY2" fmla="*/ 11325727 h 11325727"/>
              <a:gd name="connsiteX3" fmla="*/ 0 w 14211505"/>
              <a:gd name="connsiteY3" fmla="*/ 11298018 h 11325727"/>
              <a:gd name="connsiteX4" fmla="*/ 7817610 w 14211505"/>
              <a:gd name="connsiteY4" fmla="*/ 0 h 11325727"/>
              <a:gd name="connsiteX0" fmla="*/ 7817610 w 14238827"/>
              <a:gd name="connsiteY0" fmla="*/ 0 h 11325727"/>
              <a:gd name="connsiteX1" fmla="*/ 14238827 w 14238827"/>
              <a:gd name="connsiteY1" fmla="*/ 13126 h 11325727"/>
              <a:gd name="connsiteX2" fmla="*/ 14211118 w 14238827"/>
              <a:gd name="connsiteY2" fmla="*/ 11325727 h 11325727"/>
              <a:gd name="connsiteX3" fmla="*/ 0 w 14238827"/>
              <a:gd name="connsiteY3" fmla="*/ 11298018 h 11325727"/>
              <a:gd name="connsiteX4" fmla="*/ 7817610 w 14238827"/>
              <a:gd name="connsiteY4" fmla="*/ 0 h 1132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8827" h="11325727">
                <a:moveTo>
                  <a:pt x="7817610" y="0"/>
                </a:moveTo>
                <a:lnTo>
                  <a:pt x="14238827" y="13126"/>
                </a:lnTo>
                <a:cubicBezTo>
                  <a:pt x="14229591" y="3800035"/>
                  <a:pt x="14220354" y="7538818"/>
                  <a:pt x="14211118" y="11325727"/>
                </a:cubicBezTo>
                <a:lnTo>
                  <a:pt x="0" y="11298018"/>
                </a:lnTo>
                <a:lnTo>
                  <a:pt x="781761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1E1A08-DE5E-9901-A2BC-20F119045C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627" y="1709532"/>
            <a:ext cx="3724973" cy="153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11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Заголовок и объек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6">
            <a:extLst>
              <a:ext uri="{FF2B5EF4-FFF2-40B4-BE49-F238E27FC236}">
                <a16:creationId xmlns:a16="http://schemas.microsoft.com/office/drawing/2014/main" id="{2441DD6E-7420-1CA0-6D94-237E534D0D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393" y="3513647"/>
            <a:ext cx="4460670" cy="3349897"/>
          </a:xfrm>
          <a:custGeom>
            <a:avLst/>
            <a:gdLst>
              <a:gd name="connsiteX0" fmla="*/ 1 w 914400"/>
              <a:gd name="connsiteY0" fmla="*/ 349269 h 914400"/>
              <a:gd name="connsiteX1" fmla="*/ 457200 w 914400"/>
              <a:gd name="connsiteY1" fmla="*/ 0 h 914400"/>
              <a:gd name="connsiteX2" fmla="*/ 914399 w 914400"/>
              <a:gd name="connsiteY2" fmla="*/ 349269 h 914400"/>
              <a:gd name="connsiteX3" fmla="*/ 739765 w 914400"/>
              <a:gd name="connsiteY3" fmla="*/ 914398 h 914400"/>
              <a:gd name="connsiteX4" fmla="*/ 174635 w 914400"/>
              <a:gd name="connsiteY4" fmla="*/ 914398 h 914400"/>
              <a:gd name="connsiteX5" fmla="*/ 1 w 914400"/>
              <a:gd name="connsiteY5" fmla="*/ 349269 h 914400"/>
              <a:gd name="connsiteX0" fmla="*/ 282272 w 1196670"/>
              <a:gd name="connsiteY0" fmla="*/ 1104643 h 1669772"/>
              <a:gd name="connsiteX1" fmla="*/ 0 w 1196670"/>
              <a:gd name="connsiteY1" fmla="*/ 0 h 1669772"/>
              <a:gd name="connsiteX2" fmla="*/ 1196670 w 1196670"/>
              <a:gd name="connsiteY2" fmla="*/ 1104643 h 1669772"/>
              <a:gd name="connsiteX3" fmla="*/ 1022036 w 1196670"/>
              <a:gd name="connsiteY3" fmla="*/ 1669772 h 1669772"/>
              <a:gd name="connsiteX4" fmla="*/ 456906 w 1196670"/>
              <a:gd name="connsiteY4" fmla="*/ 1669772 h 1669772"/>
              <a:gd name="connsiteX5" fmla="*/ 282272 w 1196670"/>
              <a:gd name="connsiteY5" fmla="*/ 1104643 h 1669772"/>
              <a:gd name="connsiteX0" fmla="*/ 282272 w 3421025"/>
              <a:gd name="connsiteY0" fmla="*/ 1104643 h 1669772"/>
              <a:gd name="connsiteX1" fmla="*/ 0 w 3421025"/>
              <a:gd name="connsiteY1" fmla="*/ 0 h 1669772"/>
              <a:gd name="connsiteX2" fmla="*/ 3421025 w 3421025"/>
              <a:gd name="connsiteY2" fmla="*/ 15583 h 1669772"/>
              <a:gd name="connsiteX3" fmla="*/ 1022036 w 3421025"/>
              <a:gd name="connsiteY3" fmla="*/ 1669772 h 1669772"/>
              <a:gd name="connsiteX4" fmla="*/ 456906 w 3421025"/>
              <a:gd name="connsiteY4" fmla="*/ 1669772 h 1669772"/>
              <a:gd name="connsiteX5" fmla="*/ 282272 w 3421025"/>
              <a:gd name="connsiteY5" fmla="*/ 1104643 h 1669772"/>
              <a:gd name="connsiteX0" fmla="*/ 282272 w 3421025"/>
              <a:gd name="connsiteY0" fmla="*/ 1089060 h 1654189"/>
              <a:gd name="connsiteX1" fmla="*/ 0 w 3421025"/>
              <a:gd name="connsiteY1" fmla="*/ 4965 h 1654189"/>
              <a:gd name="connsiteX2" fmla="*/ 3421025 w 3421025"/>
              <a:gd name="connsiteY2" fmla="*/ 0 h 1654189"/>
              <a:gd name="connsiteX3" fmla="*/ 1022036 w 3421025"/>
              <a:gd name="connsiteY3" fmla="*/ 1654189 h 1654189"/>
              <a:gd name="connsiteX4" fmla="*/ 456906 w 3421025"/>
              <a:gd name="connsiteY4" fmla="*/ 1654189 h 1654189"/>
              <a:gd name="connsiteX5" fmla="*/ 282272 w 3421025"/>
              <a:gd name="connsiteY5" fmla="*/ 1089060 h 1654189"/>
              <a:gd name="connsiteX0" fmla="*/ 282272 w 3421025"/>
              <a:gd name="connsiteY0" fmla="*/ 1089060 h 3359699"/>
              <a:gd name="connsiteX1" fmla="*/ 0 w 3421025"/>
              <a:gd name="connsiteY1" fmla="*/ 4965 h 3359699"/>
              <a:gd name="connsiteX2" fmla="*/ 3421025 w 3421025"/>
              <a:gd name="connsiteY2" fmla="*/ 0 h 3359699"/>
              <a:gd name="connsiteX3" fmla="*/ 1027173 w 3421025"/>
              <a:gd name="connsiteY3" fmla="*/ 3359699 h 3359699"/>
              <a:gd name="connsiteX4" fmla="*/ 456906 w 3421025"/>
              <a:gd name="connsiteY4" fmla="*/ 1654189 h 3359699"/>
              <a:gd name="connsiteX5" fmla="*/ 282272 w 3421025"/>
              <a:gd name="connsiteY5" fmla="*/ 1089060 h 3359699"/>
              <a:gd name="connsiteX0" fmla="*/ 1351078 w 4489831"/>
              <a:gd name="connsiteY0" fmla="*/ 1089060 h 3359699"/>
              <a:gd name="connsiteX1" fmla="*/ 1068806 w 4489831"/>
              <a:gd name="connsiteY1" fmla="*/ 4965 h 3359699"/>
              <a:gd name="connsiteX2" fmla="*/ 4489831 w 4489831"/>
              <a:gd name="connsiteY2" fmla="*/ 0 h 3359699"/>
              <a:gd name="connsiteX3" fmla="*/ 2095979 w 4489831"/>
              <a:gd name="connsiteY3" fmla="*/ 3359699 h 3359699"/>
              <a:gd name="connsiteX4" fmla="*/ 0 w 4489831"/>
              <a:gd name="connsiteY4" fmla="*/ 3354562 h 3359699"/>
              <a:gd name="connsiteX5" fmla="*/ 1351078 w 4489831"/>
              <a:gd name="connsiteY5" fmla="*/ 1089060 h 3359699"/>
              <a:gd name="connsiteX0" fmla="*/ 20574 w 4489831"/>
              <a:gd name="connsiteY0" fmla="*/ 1515438 h 3359699"/>
              <a:gd name="connsiteX1" fmla="*/ 1068806 w 4489831"/>
              <a:gd name="connsiteY1" fmla="*/ 4965 h 3359699"/>
              <a:gd name="connsiteX2" fmla="*/ 4489831 w 4489831"/>
              <a:gd name="connsiteY2" fmla="*/ 0 h 3359699"/>
              <a:gd name="connsiteX3" fmla="*/ 2095979 w 4489831"/>
              <a:gd name="connsiteY3" fmla="*/ 3359699 h 3359699"/>
              <a:gd name="connsiteX4" fmla="*/ 0 w 4489831"/>
              <a:gd name="connsiteY4" fmla="*/ 3354562 h 3359699"/>
              <a:gd name="connsiteX5" fmla="*/ 20574 w 4489831"/>
              <a:gd name="connsiteY5" fmla="*/ 1515438 h 3359699"/>
              <a:gd name="connsiteX0" fmla="*/ 20574 w 4489831"/>
              <a:gd name="connsiteY0" fmla="*/ 1500027 h 3359699"/>
              <a:gd name="connsiteX1" fmla="*/ 1068806 w 4489831"/>
              <a:gd name="connsiteY1" fmla="*/ 4965 h 3359699"/>
              <a:gd name="connsiteX2" fmla="*/ 4489831 w 4489831"/>
              <a:gd name="connsiteY2" fmla="*/ 0 h 3359699"/>
              <a:gd name="connsiteX3" fmla="*/ 2095979 w 4489831"/>
              <a:gd name="connsiteY3" fmla="*/ 3359699 h 3359699"/>
              <a:gd name="connsiteX4" fmla="*/ 0 w 4489831"/>
              <a:gd name="connsiteY4" fmla="*/ 3354562 h 3359699"/>
              <a:gd name="connsiteX5" fmla="*/ 20574 w 4489831"/>
              <a:gd name="connsiteY5" fmla="*/ 1500027 h 3359699"/>
              <a:gd name="connsiteX0" fmla="*/ 14157 w 4489831"/>
              <a:gd name="connsiteY0" fmla="*/ 1506444 h 3359699"/>
              <a:gd name="connsiteX1" fmla="*/ 1068806 w 4489831"/>
              <a:gd name="connsiteY1" fmla="*/ 4965 h 3359699"/>
              <a:gd name="connsiteX2" fmla="*/ 4489831 w 4489831"/>
              <a:gd name="connsiteY2" fmla="*/ 0 h 3359699"/>
              <a:gd name="connsiteX3" fmla="*/ 2095979 w 4489831"/>
              <a:gd name="connsiteY3" fmla="*/ 3359699 h 3359699"/>
              <a:gd name="connsiteX4" fmla="*/ 0 w 4489831"/>
              <a:gd name="connsiteY4" fmla="*/ 3354562 h 3359699"/>
              <a:gd name="connsiteX5" fmla="*/ 14157 w 4489831"/>
              <a:gd name="connsiteY5" fmla="*/ 1506444 h 3359699"/>
              <a:gd name="connsiteX0" fmla="*/ 0 w 4475674"/>
              <a:gd name="connsiteY0" fmla="*/ 1506444 h 3359699"/>
              <a:gd name="connsiteX1" fmla="*/ 1054649 w 4475674"/>
              <a:gd name="connsiteY1" fmla="*/ 4965 h 3359699"/>
              <a:gd name="connsiteX2" fmla="*/ 4475674 w 4475674"/>
              <a:gd name="connsiteY2" fmla="*/ 0 h 3359699"/>
              <a:gd name="connsiteX3" fmla="*/ 2081822 w 4475674"/>
              <a:gd name="connsiteY3" fmla="*/ 3359699 h 3359699"/>
              <a:gd name="connsiteX4" fmla="*/ 3891 w 4475674"/>
              <a:gd name="connsiteY4" fmla="*/ 3354562 h 3359699"/>
              <a:gd name="connsiteX5" fmla="*/ 0 w 4475674"/>
              <a:gd name="connsiteY5" fmla="*/ 1506444 h 3359699"/>
              <a:gd name="connsiteX0" fmla="*/ 0 w 4475674"/>
              <a:gd name="connsiteY0" fmla="*/ 1506444 h 3354562"/>
              <a:gd name="connsiteX1" fmla="*/ 1054649 w 4475674"/>
              <a:gd name="connsiteY1" fmla="*/ 4965 h 3354562"/>
              <a:gd name="connsiteX2" fmla="*/ 4475674 w 4475674"/>
              <a:gd name="connsiteY2" fmla="*/ 0 h 3354562"/>
              <a:gd name="connsiteX3" fmla="*/ 2087838 w 4475674"/>
              <a:gd name="connsiteY3" fmla="*/ 3353683 h 3354562"/>
              <a:gd name="connsiteX4" fmla="*/ 3891 w 4475674"/>
              <a:gd name="connsiteY4" fmla="*/ 3354562 h 3354562"/>
              <a:gd name="connsiteX5" fmla="*/ 0 w 4475674"/>
              <a:gd name="connsiteY5" fmla="*/ 1506444 h 3354562"/>
              <a:gd name="connsiteX0" fmla="*/ 0 w 4475674"/>
              <a:gd name="connsiteY0" fmla="*/ 1506444 h 3354562"/>
              <a:gd name="connsiteX1" fmla="*/ 1021730 w 4475674"/>
              <a:gd name="connsiteY1" fmla="*/ 4965 h 3354562"/>
              <a:gd name="connsiteX2" fmla="*/ 4475674 w 4475674"/>
              <a:gd name="connsiteY2" fmla="*/ 0 h 3354562"/>
              <a:gd name="connsiteX3" fmla="*/ 2087838 w 4475674"/>
              <a:gd name="connsiteY3" fmla="*/ 3353683 h 3354562"/>
              <a:gd name="connsiteX4" fmla="*/ 3891 w 4475674"/>
              <a:gd name="connsiteY4" fmla="*/ 3354562 h 3354562"/>
              <a:gd name="connsiteX5" fmla="*/ 0 w 4475674"/>
              <a:gd name="connsiteY5" fmla="*/ 1506444 h 3354562"/>
              <a:gd name="connsiteX0" fmla="*/ 0 w 4479331"/>
              <a:gd name="connsiteY0" fmla="*/ 1455238 h 3354562"/>
              <a:gd name="connsiteX1" fmla="*/ 1025387 w 4479331"/>
              <a:gd name="connsiteY1" fmla="*/ 4965 h 3354562"/>
              <a:gd name="connsiteX2" fmla="*/ 4479331 w 4479331"/>
              <a:gd name="connsiteY2" fmla="*/ 0 h 3354562"/>
              <a:gd name="connsiteX3" fmla="*/ 2091495 w 4479331"/>
              <a:gd name="connsiteY3" fmla="*/ 3353683 h 3354562"/>
              <a:gd name="connsiteX4" fmla="*/ 7548 w 4479331"/>
              <a:gd name="connsiteY4" fmla="*/ 3354562 h 3354562"/>
              <a:gd name="connsiteX5" fmla="*/ 0 w 4479331"/>
              <a:gd name="connsiteY5" fmla="*/ 1455238 h 3354562"/>
              <a:gd name="connsiteX0" fmla="*/ 0 w 4460670"/>
              <a:gd name="connsiteY0" fmla="*/ 1450573 h 3349897"/>
              <a:gd name="connsiteX1" fmla="*/ 1025387 w 4460670"/>
              <a:gd name="connsiteY1" fmla="*/ 300 h 3349897"/>
              <a:gd name="connsiteX2" fmla="*/ 4460670 w 4460670"/>
              <a:gd name="connsiteY2" fmla="*/ 0 h 3349897"/>
              <a:gd name="connsiteX3" fmla="*/ 2091495 w 4460670"/>
              <a:gd name="connsiteY3" fmla="*/ 3349018 h 3349897"/>
              <a:gd name="connsiteX4" fmla="*/ 7548 w 4460670"/>
              <a:gd name="connsiteY4" fmla="*/ 3349897 h 3349897"/>
              <a:gd name="connsiteX5" fmla="*/ 0 w 4460670"/>
              <a:gd name="connsiteY5" fmla="*/ 1450573 h 3349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60670" h="3349897">
                <a:moveTo>
                  <a:pt x="0" y="1450573"/>
                </a:moveTo>
                <a:lnTo>
                  <a:pt x="1025387" y="300"/>
                </a:lnTo>
                <a:lnTo>
                  <a:pt x="4460670" y="0"/>
                </a:lnTo>
                <a:lnTo>
                  <a:pt x="2091495" y="3349018"/>
                </a:lnTo>
                <a:lnTo>
                  <a:pt x="7548" y="3349897"/>
                </a:lnTo>
                <a:lnTo>
                  <a:pt x="0" y="1450573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7" name="Рисунок 8">
            <a:extLst>
              <a:ext uri="{FF2B5EF4-FFF2-40B4-BE49-F238E27FC236}">
                <a16:creationId xmlns:a16="http://schemas.microsoft.com/office/drawing/2014/main" id="{49260489-E4C3-288C-9DE3-DE43857E28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81183" y="2456"/>
            <a:ext cx="5858544" cy="3399507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057702"/>
              <a:gd name="connsiteY0" fmla="*/ 0 h 2674962"/>
              <a:gd name="connsiteX1" fmla="*/ 1057702 w 1057702"/>
              <a:gd name="connsiteY1" fmla="*/ 1760562 h 2674962"/>
              <a:gd name="connsiteX2" fmla="*/ 1057702 w 1057702"/>
              <a:gd name="connsiteY2" fmla="*/ 2674962 h 2674962"/>
              <a:gd name="connsiteX3" fmla="*/ 143302 w 1057702"/>
              <a:gd name="connsiteY3" fmla="*/ 2674962 h 2674962"/>
              <a:gd name="connsiteX4" fmla="*/ 0 w 1057702"/>
              <a:gd name="connsiteY4" fmla="*/ 0 h 2674962"/>
              <a:gd name="connsiteX0" fmla="*/ 0 w 3452884"/>
              <a:gd name="connsiteY0" fmla="*/ 0 h 2674962"/>
              <a:gd name="connsiteX1" fmla="*/ 3452884 w 3452884"/>
              <a:gd name="connsiteY1" fmla="*/ 27296 h 2674962"/>
              <a:gd name="connsiteX2" fmla="*/ 1057702 w 3452884"/>
              <a:gd name="connsiteY2" fmla="*/ 2674962 h 2674962"/>
              <a:gd name="connsiteX3" fmla="*/ 143302 w 3452884"/>
              <a:gd name="connsiteY3" fmla="*/ 2674962 h 2674962"/>
              <a:gd name="connsiteX4" fmla="*/ 0 w 3452884"/>
              <a:gd name="connsiteY4" fmla="*/ 0 h 2674962"/>
              <a:gd name="connsiteX0" fmla="*/ 0 w 3459708"/>
              <a:gd name="connsiteY0" fmla="*/ 0 h 2647667"/>
              <a:gd name="connsiteX1" fmla="*/ 3459708 w 3459708"/>
              <a:gd name="connsiteY1" fmla="*/ 1 h 2647667"/>
              <a:gd name="connsiteX2" fmla="*/ 1064526 w 3459708"/>
              <a:gd name="connsiteY2" fmla="*/ 2647667 h 2647667"/>
              <a:gd name="connsiteX3" fmla="*/ 150126 w 3459708"/>
              <a:gd name="connsiteY3" fmla="*/ 2647667 h 2647667"/>
              <a:gd name="connsiteX4" fmla="*/ 0 w 3459708"/>
              <a:gd name="connsiteY4" fmla="*/ 0 h 2647667"/>
              <a:gd name="connsiteX0" fmla="*/ 0 w 3459708"/>
              <a:gd name="connsiteY0" fmla="*/ 0 h 3405118"/>
              <a:gd name="connsiteX1" fmla="*/ 3459708 w 3459708"/>
              <a:gd name="connsiteY1" fmla="*/ 1 h 3405118"/>
              <a:gd name="connsiteX2" fmla="*/ 1044054 w 3459708"/>
              <a:gd name="connsiteY2" fmla="*/ 3405118 h 3405118"/>
              <a:gd name="connsiteX3" fmla="*/ 150126 w 3459708"/>
              <a:gd name="connsiteY3" fmla="*/ 2647667 h 3405118"/>
              <a:gd name="connsiteX4" fmla="*/ 0 w 3459708"/>
              <a:gd name="connsiteY4" fmla="*/ 0 h 3405118"/>
              <a:gd name="connsiteX0" fmla="*/ 2408830 w 5868538"/>
              <a:gd name="connsiteY0" fmla="*/ 0 h 3405118"/>
              <a:gd name="connsiteX1" fmla="*/ 5868538 w 5868538"/>
              <a:gd name="connsiteY1" fmla="*/ 1 h 3405118"/>
              <a:gd name="connsiteX2" fmla="*/ 3452884 w 5868538"/>
              <a:gd name="connsiteY2" fmla="*/ 3405118 h 3405118"/>
              <a:gd name="connsiteX3" fmla="*/ 0 w 5868538"/>
              <a:gd name="connsiteY3" fmla="*/ 3398294 h 3405118"/>
              <a:gd name="connsiteX4" fmla="*/ 2408830 w 5868538"/>
              <a:gd name="connsiteY4" fmla="*/ 0 h 3405118"/>
              <a:gd name="connsiteX0" fmla="*/ 2398836 w 5858544"/>
              <a:gd name="connsiteY0" fmla="*/ 0 h 3405118"/>
              <a:gd name="connsiteX1" fmla="*/ 5858544 w 5858544"/>
              <a:gd name="connsiteY1" fmla="*/ 1 h 3405118"/>
              <a:gd name="connsiteX2" fmla="*/ 3442890 w 5858544"/>
              <a:gd name="connsiteY2" fmla="*/ 3405118 h 3405118"/>
              <a:gd name="connsiteX3" fmla="*/ 0 w 5858544"/>
              <a:gd name="connsiteY3" fmla="*/ 3398294 h 3405118"/>
              <a:gd name="connsiteX4" fmla="*/ 2398836 w 5858544"/>
              <a:gd name="connsiteY4" fmla="*/ 0 h 3405118"/>
              <a:gd name="connsiteX0" fmla="*/ 2404446 w 5858544"/>
              <a:gd name="connsiteY0" fmla="*/ 5609 h 3405117"/>
              <a:gd name="connsiteX1" fmla="*/ 5858544 w 5858544"/>
              <a:gd name="connsiteY1" fmla="*/ 0 h 3405117"/>
              <a:gd name="connsiteX2" fmla="*/ 3442890 w 5858544"/>
              <a:gd name="connsiteY2" fmla="*/ 3405117 h 3405117"/>
              <a:gd name="connsiteX3" fmla="*/ 0 w 5858544"/>
              <a:gd name="connsiteY3" fmla="*/ 3398293 h 3405117"/>
              <a:gd name="connsiteX4" fmla="*/ 2404446 w 5858544"/>
              <a:gd name="connsiteY4" fmla="*/ 5609 h 3405117"/>
              <a:gd name="connsiteX0" fmla="*/ 2404446 w 5858544"/>
              <a:gd name="connsiteY0" fmla="*/ 5609 h 3399507"/>
              <a:gd name="connsiteX1" fmla="*/ 5858544 w 5858544"/>
              <a:gd name="connsiteY1" fmla="*/ 0 h 3399507"/>
              <a:gd name="connsiteX2" fmla="*/ 3442890 w 5858544"/>
              <a:gd name="connsiteY2" fmla="*/ 3399507 h 3399507"/>
              <a:gd name="connsiteX3" fmla="*/ 0 w 5858544"/>
              <a:gd name="connsiteY3" fmla="*/ 3398293 h 3399507"/>
              <a:gd name="connsiteX4" fmla="*/ 2404446 w 5858544"/>
              <a:gd name="connsiteY4" fmla="*/ 5609 h 3399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8544" h="3399507">
                <a:moveTo>
                  <a:pt x="2404446" y="5609"/>
                </a:moveTo>
                <a:lnTo>
                  <a:pt x="5858544" y="0"/>
                </a:lnTo>
                <a:lnTo>
                  <a:pt x="3442890" y="3399507"/>
                </a:lnTo>
                <a:lnTo>
                  <a:pt x="0" y="3398293"/>
                </a:lnTo>
                <a:lnTo>
                  <a:pt x="2404446" y="5609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Рисунок 10">
            <a:extLst>
              <a:ext uri="{FF2B5EF4-FFF2-40B4-BE49-F238E27FC236}">
                <a16:creationId xmlns:a16="http://schemas.microsoft.com/office/drawing/2014/main" id="{546E9CF3-805D-7AEC-0A00-BBEE482791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930" y="0"/>
            <a:ext cx="3374078" cy="3415067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664208"/>
              <a:gd name="connsiteY0" fmla="*/ 0 h 2478024"/>
              <a:gd name="connsiteX1" fmla="*/ 1664208 w 1664208"/>
              <a:gd name="connsiteY1" fmla="*/ 1563624 h 2478024"/>
              <a:gd name="connsiteX2" fmla="*/ 1664208 w 1664208"/>
              <a:gd name="connsiteY2" fmla="*/ 2478024 h 2478024"/>
              <a:gd name="connsiteX3" fmla="*/ 749808 w 1664208"/>
              <a:gd name="connsiteY3" fmla="*/ 2478024 h 2478024"/>
              <a:gd name="connsiteX4" fmla="*/ 0 w 1664208"/>
              <a:gd name="connsiteY4" fmla="*/ 0 h 2478024"/>
              <a:gd name="connsiteX0" fmla="*/ 9144 w 1673352"/>
              <a:gd name="connsiteY0" fmla="*/ 0 h 3429000"/>
              <a:gd name="connsiteX1" fmla="*/ 1673352 w 1673352"/>
              <a:gd name="connsiteY1" fmla="*/ 1563624 h 3429000"/>
              <a:gd name="connsiteX2" fmla="*/ 1673352 w 1673352"/>
              <a:gd name="connsiteY2" fmla="*/ 2478024 h 3429000"/>
              <a:gd name="connsiteX3" fmla="*/ 0 w 1673352"/>
              <a:gd name="connsiteY3" fmla="*/ 3429000 h 3429000"/>
              <a:gd name="connsiteX4" fmla="*/ 9144 w 1673352"/>
              <a:gd name="connsiteY4" fmla="*/ 0 h 3429000"/>
              <a:gd name="connsiteX0" fmla="*/ 9144 w 1673352"/>
              <a:gd name="connsiteY0" fmla="*/ 0 h 3429000"/>
              <a:gd name="connsiteX1" fmla="*/ 1673352 w 1673352"/>
              <a:gd name="connsiteY1" fmla="*/ 1563624 h 3429000"/>
              <a:gd name="connsiteX2" fmla="*/ 981977 w 1673352"/>
              <a:gd name="connsiteY2" fmla="*/ 3425877 h 3429000"/>
              <a:gd name="connsiteX3" fmla="*/ 0 w 1673352"/>
              <a:gd name="connsiteY3" fmla="*/ 3429000 h 3429000"/>
              <a:gd name="connsiteX4" fmla="*/ 9144 w 1673352"/>
              <a:gd name="connsiteY4" fmla="*/ 0 h 3429000"/>
              <a:gd name="connsiteX0" fmla="*/ 9144 w 3379489"/>
              <a:gd name="connsiteY0" fmla="*/ 0 h 3429000"/>
              <a:gd name="connsiteX1" fmla="*/ 3379489 w 3379489"/>
              <a:gd name="connsiteY1" fmla="*/ 24755 h 3429000"/>
              <a:gd name="connsiteX2" fmla="*/ 981977 w 3379489"/>
              <a:gd name="connsiteY2" fmla="*/ 3425877 h 3429000"/>
              <a:gd name="connsiteX3" fmla="*/ 0 w 3379489"/>
              <a:gd name="connsiteY3" fmla="*/ 3429000 h 3429000"/>
              <a:gd name="connsiteX4" fmla="*/ 9144 w 3379489"/>
              <a:gd name="connsiteY4" fmla="*/ 0 h 3429000"/>
              <a:gd name="connsiteX0" fmla="*/ 9144 w 3379489"/>
              <a:gd name="connsiteY0" fmla="*/ 8699 h 3404245"/>
              <a:gd name="connsiteX1" fmla="*/ 3379489 w 3379489"/>
              <a:gd name="connsiteY1" fmla="*/ 0 h 3404245"/>
              <a:gd name="connsiteX2" fmla="*/ 981977 w 3379489"/>
              <a:gd name="connsiteY2" fmla="*/ 3401122 h 3404245"/>
              <a:gd name="connsiteX3" fmla="*/ 0 w 3379489"/>
              <a:gd name="connsiteY3" fmla="*/ 3404245 h 3404245"/>
              <a:gd name="connsiteX4" fmla="*/ 9144 w 3379489"/>
              <a:gd name="connsiteY4" fmla="*/ 8699 h 3404245"/>
              <a:gd name="connsiteX0" fmla="*/ 3733 w 3374078"/>
              <a:gd name="connsiteY0" fmla="*/ 8699 h 3415067"/>
              <a:gd name="connsiteX1" fmla="*/ 3374078 w 3374078"/>
              <a:gd name="connsiteY1" fmla="*/ 0 h 3415067"/>
              <a:gd name="connsiteX2" fmla="*/ 976566 w 3374078"/>
              <a:gd name="connsiteY2" fmla="*/ 3401122 h 3415067"/>
              <a:gd name="connsiteX3" fmla="*/ 0 w 3374078"/>
              <a:gd name="connsiteY3" fmla="*/ 3415067 h 3415067"/>
              <a:gd name="connsiteX4" fmla="*/ 3733 w 3374078"/>
              <a:gd name="connsiteY4" fmla="*/ 8699 h 3415067"/>
              <a:gd name="connsiteX0" fmla="*/ 9143 w 3374078"/>
              <a:gd name="connsiteY0" fmla="*/ 14110 h 3415067"/>
              <a:gd name="connsiteX1" fmla="*/ 3374078 w 3374078"/>
              <a:gd name="connsiteY1" fmla="*/ 0 h 3415067"/>
              <a:gd name="connsiteX2" fmla="*/ 976566 w 3374078"/>
              <a:gd name="connsiteY2" fmla="*/ 3401122 h 3415067"/>
              <a:gd name="connsiteX3" fmla="*/ 0 w 3374078"/>
              <a:gd name="connsiteY3" fmla="*/ 3415067 h 3415067"/>
              <a:gd name="connsiteX4" fmla="*/ 9143 w 3374078"/>
              <a:gd name="connsiteY4" fmla="*/ 14110 h 3415067"/>
              <a:gd name="connsiteX0" fmla="*/ 9143 w 3374078"/>
              <a:gd name="connsiteY0" fmla="*/ 3289 h 3415067"/>
              <a:gd name="connsiteX1" fmla="*/ 3374078 w 3374078"/>
              <a:gd name="connsiteY1" fmla="*/ 0 h 3415067"/>
              <a:gd name="connsiteX2" fmla="*/ 976566 w 3374078"/>
              <a:gd name="connsiteY2" fmla="*/ 3401122 h 3415067"/>
              <a:gd name="connsiteX3" fmla="*/ 0 w 3374078"/>
              <a:gd name="connsiteY3" fmla="*/ 3415067 h 3415067"/>
              <a:gd name="connsiteX4" fmla="*/ 9143 w 3374078"/>
              <a:gd name="connsiteY4" fmla="*/ 3289 h 341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4078" h="3415067">
                <a:moveTo>
                  <a:pt x="9143" y="3289"/>
                </a:moveTo>
                <a:lnTo>
                  <a:pt x="3374078" y="0"/>
                </a:lnTo>
                <a:lnTo>
                  <a:pt x="976566" y="3401122"/>
                </a:lnTo>
                <a:lnTo>
                  <a:pt x="0" y="3415067"/>
                </a:lnTo>
                <a:cubicBezTo>
                  <a:pt x="1244" y="2279611"/>
                  <a:pt x="7899" y="1138745"/>
                  <a:pt x="9143" y="328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9" name="Рисунок 12">
            <a:extLst>
              <a:ext uri="{FF2B5EF4-FFF2-40B4-BE49-F238E27FC236}">
                <a16:creationId xmlns:a16="http://schemas.microsoft.com/office/drawing/2014/main" id="{5738DF5B-E54A-9446-883A-031231B42B7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693" y="3507369"/>
            <a:ext cx="892757" cy="1252104"/>
          </a:xfrm>
          <a:custGeom>
            <a:avLst/>
            <a:gdLst>
              <a:gd name="connsiteX0" fmla="*/ 0 w 914400"/>
              <a:gd name="connsiteY0" fmla="*/ 914400 h 914400"/>
              <a:gd name="connsiteX1" fmla="*/ 4572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0" fmla="*/ 135082 w 1049482"/>
              <a:gd name="connsiteY0" fmla="*/ 1366404 h 1366404"/>
              <a:gd name="connsiteX1" fmla="*/ 0 w 1049482"/>
              <a:gd name="connsiteY1" fmla="*/ 0 h 1366404"/>
              <a:gd name="connsiteX2" fmla="*/ 1049482 w 1049482"/>
              <a:gd name="connsiteY2" fmla="*/ 1366404 h 1366404"/>
              <a:gd name="connsiteX3" fmla="*/ 135082 w 1049482"/>
              <a:gd name="connsiteY3" fmla="*/ 1366404 h 1366404"/>
              <a:gd name="connsiteX0" fmla="*/ 0 w 1049482"/>
              <a:gd name="connsiteY0" fmla="*/ 1246908 h 1366404"/>
              <a:gd name="connsiteX1" fmla="*/ 0 w 1049482"/>
              <a:gd name="connsiteY1" fmla="*/ 0 h 1366404"/>
              <a:gd name="connsiteX2" fmla="*/ 1049482 w 1049482"/>
              <a:gd name="connsiteY2" fmla="*/ 1366404 h 1366404"/>
              <a:gd name="connsiteX3" fmla="*/ 0 w 1049482"/>
              <a:gd name="connsiteY3" fmla="*/ 1246908 h 1366404"/>
              <a:gd name="connsiteX0" fmla="*/ 0 w 888423"/>
              <a:gd name="connsiteY0" fmla="*/ 1252104 h 1252104"/>
              <a:gd name="connsiteX1" fmla="*/ 0 w 888423"/>
              <a:gd name="connsiteY1" fmla="*/ 5196 h 1252104"/>
              <a:gd name="connsiteX2" fmla="*/ 888423 w 888423"/>
              <a:gd name="connsiteY2" fmla="*/ 0 h 1252104"/>
              <a:gd name="connsiteX3" fmla="*/ 0 w 888423"/>
              <a:gd name="connsiteY3" fmla="*/ 1252104 h 1252104"/>
              <a:gd name="connsiteX0" fmla="*/ 4334 w 892757"/>
              <a:gd name="connsiteY0" fmla="*/ 1252104 h 1252104"/>
              <a:gd name="connsiteX1" fmla="*/ 0 w 892757"/>
              <a:gd name="connsiteY1" fmla="*/ 5196 h 1252104"/>
              <a:gd name="connsiteX2" fmla="*/ 892757 w 892757"/>
              <a:gd name="connsiteY2" fmla="*/ 0 h 1252104"/>
              <a:gd name="connsiteX3" fmla="*/ 4334 w 892757"/>
              <a:gd name="connsiteY3" fmla="*/ 1252104 h 125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2757" h="1252104">
                <a:moveTo>
                  <a:pt x="4334" y="1252104"/>
                </a:moveTo>
                <a:cubicBezTo>
                  <a:pt x="2889" y="836468"/>
                  <a:pt x="1445" y="420832"/>
                  <a:pt x="0" y="5196"/>
                </a:cubicBezTo>
                <a:lnTo>
                  <a:pt x="892757" y="0"/>
                </a:lnTo>
                <a:lnTo>
                  <a:pt x="4334" y="1252104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0" name="Прямоугольник 11">
            <a:extLst>
              <a:ext uri="{FF2B5EF4-FFF2-40B4-BE49-F238E27FC236}">
                <a16:creationId xmlns:a16="http://schemas.microsoft.com/office/drawing/2014/main" id="{526117FB-842A-E7A8-D4E0-5CD34C6FE690}"/>
              </a:ext>
            </a:extLst>
          </p:cNvPr>
          <p:cNvSpPr/>
          <p:nvPr/>
        </p:nvSpPr>
        <p:spPr>
          <a:xfrm>
            <a:off x="3557639" y="-3997"/>
            <a:ext cx="8634362" cy="686793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2136582"/>
              <a:gd name="connsiteY0" fmla="*/ 9919854 h 10834254"/>
              <a:gd name="connsiteX1" fmla="*/ 12136582 w 12136582"/>
              <a:gd name="connsiteY1" fmla="*/ 0 h 10834254"/>
              <a:gd name="connsiteX2" fmla="*/ 914400 w 12136582"/>
              <a:gd name="connsiteY2" fmla="*/ 10834254 h 10834254"/>
              <a:gd name="connsiteX3" fmla="*/ 0 w 12136582"/>
              <a:gd name="connsiteY3" fmla="*/ 10834254 h 10834254"/>
              <a:gd name="connsiteX4" fmla="*/ 0 w 12136582"/>
              <a:gd name="connsiteY4" fmla="*/ 9919854 h 10834254"/>
              <a:gd name="connsiteX0" fmla="*/ 0 w 12136582"/>
              <a:gd name="connsiteY0" fmla="*/ 9919854 h 11360727"/>
              <a:gd name="connsiteX1" fmla="*/ 12136582 w 12136582"/>
              <a:gd name="connsiteY1" fmla="*/ 0 h 11360727"/>
              <a:gd name="connsiteX2" fmla="*/ 12108873 w 12136582"/>
              <a:gd name="connsiteY2" fmla="*/ 11360727 h 11360727"/>
              <a:gd name="connsiteX3" fmla="*/ 0 w 12136582"/>
              <a:gd name="connsiteY3" fmla="*/ 10834254 h 11360727"/>
              <a:gd name="connsiteX4" fmla="*/ 0 w 12136582"/>
              <a:gd name="connsiteY4" fmla="*/ 9919854 h 11360727"/>
              <a:gd name="connsiteX0" fmla="*/ 2078182 w 14214764"/>
              <a:gd name="connsiteY0" fmla="*/ 9919854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2078182 w 14214764"/>
              <a:gd name="connsiteY4" fmla="*/ 9919854 h 11360727"/>
              <a:gd name="connsiteX0" fmla="*/ 7841673 w 14214764"/>
              <a:gd name="connsiteY0" fmla="*/ 83126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841673 w 14214764"/>
              <a:gd name="connsiteY4" fmla="*/ 83126 h 11360727"/>
              <a:gd name="connsiteX0" fmla="*/ 7793547 w 14214764"/>
              <a:gd name="connsiteY0" fmla="*/ 10937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793547 w 14214764"/>
              <a:gd name="connsiteY4" fmla="*/ 10937 h 11360727"/>
              <a:gd name="connsiteX0" fmla="*/ 7817610 w 14238827"/>
              <a:gd name="connsiteY0" fmla="*/ 10937 h 11360727"/>
              <a:gd name="connsiteX1" fmla="*/ 14238827 w 14238827"/>
              <a:gd name="connsiteY1" fmla="*/ 0 h 11360727"/>
              <a:gd name="connsiteX2" fmla="*/ 14211118 w 14238827"/>
              <a:gd name="connsiteY2" fmla="*/ 11360727 h 11360727"/>
              <a:gd name="connsiteX3" fmla="*/ 0 w 14238827"/>
              <a:gd name="connsiteY3" fmla="*/ 11308955 h 11360727"/>
              <a:gd name="connsiteX4" fmla="*/ 7817610 w 14238827"/>
              <a:gd name="connsiteY4" fmla="*/ 10937 h 11360727"/>
              <a:gd name="connsiteX0" fmla="*/ 7817610 w 14238827"/>
              <a:gd name="connsiteY0" fmla="*/ 10937 h 11336664"/>
              <a:gd name="connsiteX1" fmla="*/ 14238827 w 14238827"/>
              <a:gd name="connsiteY1" fmla="*/ 0 h 11336664"/>
              <a:gd name="connsiteX2" fmla="*/ 14211118 w 14238827"/>
              <a:gd name="connsiteY2" fmla="*/ 11336664 h 11336664"/>
              <a:gd name="connsiteX3" fmla="*/ 0 w 14238827"/>
              <a:gd name="connsiteY3" fmla="*/ 11308955 h 11336664"/>
              <a:gd name="connsiteX4" fmla="*/ 7817610 w 14238827"/>
              <a:gd name="connsiteY4" fmla="*/ 10937 h 11336664"/>
              <a:gd name="connsiteX0" fmla="*/ 7817610 w 14211505"/>
              <a:gd name="connsiteY0" fmla="*/ 0 h 11325727"/>
              <a:gd name="connsiteX1" fmla="*/ 14070385 w 14211505"/>
              <a:gd name="connsiteY1" fmla="*/ 205631 h 11325727"/>
              <a:gd name="connsiteX2" fmla="*/ 14211118 w 14211505"/>
              <a:gd name="connsiteY2" fmla="*/ 11325727 h 11325727"/>
              <a:gd name="connsiteX3" fmla="*/ 0 w 14211505"/>
              <a:gd name="connsiteY3" fmla="*/ 11298018 h 11325727"/>
              <a:gd name="connsiteX4" fmla="*/ 7817610 w 14211505"/>
              <a:gd name="connsiteY4" fmla="*/ 0 h 11325727"/>
              <a:gd name="connsiteX0" fmla="*/ 7817610 w 14238827"/>
              <a:gd name="connsiteY0" fmla="*/ 0 h 11325727"/>
              <a:gd name="connsiteX1" fmla="*/ 14238827 w 14238827"/>
              <a:gd name="connsiteY1" fmla="*/ 13126 h 11325727"/>
              <a:gd name="connsiteX2" fmla="*/ 14211118 w 14238827"/>
              <a:gd name="connsiteY2" fmla="*/ 11325727 h 11325727"/>
              <a:gd name="connsiteX3" fmla="*/ 0 w 14238827"/>
              <a:gd name="connsiteY3" fmla="*/ 11298018 h 11325727"/>
              <a:gd name="connsiteX4" fmla="*/ 7817610 w 14238827"/>
              <a:gd name="connsiteY4" fmla="*/ 0 h 1132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8827" h="11325727">
                <a:moveTo>
                  <a:pt x="7817610" y="0"/>
                </a:moveTo>
                <a:lnTo>
                  <a:pt x="14238827" y="13126"/>
                </a:lnTo>
                <a:cubicBezTo>
                  <a:pt x="14229591" y="3800035"/>
                  <a:pt x="14220354" y="7538818"/>
                  <a:pt x="14211118" y="11325727"/>
                </a:cubicBezTo>
                <a:lnTo>
                  <a:pt x="0" y="11298018"/>
                </a:lnTo>
                <a:lnTo>
                  <a:pt x="781761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61709A39-CBDD-BA38-96EA-007892A6B4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5759" y="3580327"/>
            <a:ext cx="5201253" cy="1885162"/>
          </a:xfrm>
        </p:spPr>
        <p:txBody>
          <a:bodyPr anchor="t">
            <a:normAutofit/>
          </a:bodyPr>
          <a:lstStyle>
            <a:lvl1pPr algn="ctr" defTabSz="9144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Спасибо!</a:t>
            </a:r>
          </a:p>
        </p:txBody>
      </p:sp>
      <p:sp>
        <p:nvSpPr>
          <p:cNvPr id="2" name="Прямоугольник 11">
            <a:extLst>
              <a:ext uri="{FF2B5EF4-FFF2-40B4-BE49-F238E27FC236}">
                <a16:creationId xmlns:a16="http://schemas.microsoft.com/office/drawing/2014/main" id="{602B39EE-2217-63D2-879B-F4DD71DDEFAA}"/>
              </a:ext>
            </a:extLst>
          </p:cNvPr>
          <p:cNvSpPr/>
          <p:nvPr/>
        </p:nvSpPr>
        <p:spPr>
          <a:xfrm>
            <a:off x="3557639" y="-3997"/>
            <a:ext cx="8634362" cy="686793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2136582"/>
              <a:gd name="connsiteY0" fmla="*/ 9919854 h 10834254"/>
              <a:gd name="connsiteX1" fmla="*/ 12136582 w 12136582"/>
              <a:gd name="connsiteY1" fmla="*/ 0 h 10834254"/>
              <a:gd name="connsiteX2" fmla="*/ 914400 w 12136582"/>
              <a:gd name="connsiteY2" fmla="*/ 10834254 h 10834254"/>
              <a:gd name="connsiteX3" fmla="*/ 0 w 12136582"/>
              <a:gd name="connsiteY3" fmla="*/ 10834254 h 10834254"/>
              <a:gd name="connsiteX4" fmla="*/ 0 w 12136582"/>
              <a:gd name="connsiteY4" fmla="*/ 9919854 h 10834254"/>
              <a:gd name="connsiteX0" fmla="*/ 0 w 12136582"/>
              <a:gd name="connsiteY0" fmla="*/ 9919854 h 11360727"/>
              <a:gd name="connsiteX1" fmla="*/ 12136582 w 12136582"/>
              <a:gd name="connsiteY1" fmla="*/ 0 h 11360727"/>
              <a:gd name="connsiteX2" fmla="*/ 12108873 w 12136582"/>
              <a:gd name="connsiteY2" fmla="*/ 11360727 h 11360727"/>
              <a:gd name="connsiteX3" fmla="*/ 0 w 12136582"/>
              <a:gd name="connsiteY3" fmla="*/ 10834254 h 11360727"/>
              <a:gd name="connsiteX4" fmla="*/ 0 w 12136582"/>
              <a:gd name="connsiteY4" fmla="*/ 9919854 h 11360727"/>
              <a:gd name="connsiteX0" fmla="*/ 2078182 w 14214764"/>
              <a:gd name="connsiteY0" fmla="*/ 9919854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2078182 w 14214764"/>
              <a:gd name="connsiteY4" fmla="*/ 9919854 h 11360727"/>
              <a:gd name="connsiteX0" fmla="*/ 7841673 w 14214764"/>
              <a:gd name="connsiteY0" fmla="*/ 83126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841673 w 14214764"/>
              <a:gd name="connsiteY4" fmla="*/ 83126 h 11360727"/>
              <a:gd name="connsiteX0" fmla="*/ 7793547 w 14214764"/>
              <a:gd name="connsiteY0" fmla="*/ 10937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793547 w 14214764"/>
              <a:gd name="connsiteY4" fmla="*/ 10937 h 11360727"/>
              <a:gd name="connsiteX0" fmla="*/ 7817610 w 14238827"/>
              <a:gd name="connsiteY0" fmla="*/ 10937 h 11360727"/>
              <a:gd name="connsiteX1" fmla="*/ 14238827 w 14238827"/>
              <a:gd name="connsiteY1" fmla="*/ 0 h 11360727"/>
              <a:gd name="connsiteX2" fmla="*/ 14211118 w 14238827"/>
              <a:gd name="connsiteY2" fmla="*/ 11360727 h 11360727"/>
              <a:gd name="connsiteX3" fmla="*/ 0 w 14238827"/>
              <a:gd name="connsiteY3" fmla="*/ 11308955 h 11360727"/>
              <a:gd name="connsiteX4" fmla="*/ 7817610 w 14238827"/>
              <a:gd name="connsiteY4" fmla="*/ 10937 h 11360727"/>
              <a:gd name="connsiteX0" fmla="*/ 7817610 w 14238827"/>
              <a:gd name="connsiteY0" fmla="*/ 10937 h 11336664"/>
              <a:gd name="connsiteX1" fmla="*/ 14238827 w 14238827"/>
              <a:gd name="connsiteY1" fmla="*/ 0 h 11336664"/>
              <a:gd name="connsiteX2" fmla="*/ 14211118 w 14238827"/>
              <a:gd name="connsiteY2" fmla="*/ 11336664 h 11336664"/>
              <a:gd name="connsiteX3" fmla="*/ 0 w 14238827"/>
              <a:gd name="connsiteY3" fmla="*/ 11308955 h 11336664"/>
              <a:gd name="connsiteX4" fmla="*/ 7817610 w 14238827"/>
              <a:gd name="connsiteY4" fmla="*/ 10937 h 11336664"/>
              <a:gd name="connsiteX0" fmla="*/ 7817610 w 14211505"/>
              <a:gd name="connsiteY0" fmla="*/ 0 h 11325727"/>
              <a:gd name="connsiteX1" fmla="*/ 14070385 w 14211505"/>
              <a:gd name="connsiteY1" fmla="*/ 205631 h 11325727"/>
              <a:gd name="connsiteX2" fmla="*/ 14211118 w 14211505"/>
              <a:gd name="connsiteY2" fmla="*/ 11325727 h 11325727"/>
              <a:gd name="connsiteX3" fmla="*/ 0 w 14211505"/>
              <a:gd name="connsiteY3" fmla="*/ 11298018 h 11325727"/>
              <a:gd name="connsiteX4" fmla="*/ 7817610 w 14211505"/>
              <a:gd name="connsiteY4" fmla="*/ 0 h 11325727"/>
              <a:gd name="connsiteX0" fmla="*/ 7817610 w 14238827"/>
              <a:gd name="connsiteY0" fmla="*/ 0 h 11325727"/>
              <a:gd name="connsiteX1" fmla="*/ 14238827 w 14238827"/>
              <a:gd name="connsiteY1" fmla="*/ 13126 h 11325727"/>
              <a:gd name="connsiteX2" fmla="*/ 14211118 w 14238827"/>
              <a:gd name="connsiteY2" fmla="*/ 11325727 h 11325727"/>
              <a:gd name="connsiteX3" fmla="*/ 0 w 14238827"/>
              <a:gd name="connsiteY3" fmla="*/ 11298018 h 11325727"/>
              <a:gd name="connsiteX4" fmla="*/ 7817610 w 14238827"/>
              <a:gd name="connsiteY4" fmla="*/ 0 h 1132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8827" h="11325727">
                <a:moveTo>
                  <a:pt x="7817610" y="0"/>
                </a:moveTo>
                <a:lnTo>
                  <a:pt x="14238827" y="13126"/>
                </a:lnTo>
                <a:cubicBezTo>
                  <a:pt x="14229591" y="3800035"/>
                  <a:pt x="14220354" y="7538818"/>
                  <a:pt x="14211118" y="11325727"/>
                </a:cubicBezTo>
                <a:lnTo>
                  <a:pt x="0" y="11298018"/>
                </a:lnTo>
                <a:lnTo>
                  <a:pt x="781761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7788856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одежда, человек, Человеческое лицо, небо&#10;&#10;Автоматически созданное описание">
            <a:extLst>
              <a:ext uri="{FF2B5EF4-FFF2-40B4-BE49-F238E27FC236}">
                <a16:creationId xmlns:a16="http://schemas.microsoft.com/office/drawing/2014/main" id="{19134C1B-044B-EF5B-D2F2-032C4CC27E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  <p:pic>
        <p:nvPicPr>
          <p:cNvPr id="3" name="Рисунок 2" descr="Изображение выглядит как одежда, человек, Человеческое лицо, небо&#10;&#10;Автоматически созданное описание">
            <a:extLst>
              <a:ext uri="{FF2B5EF4-FFF2-40B4-BE49-F238E27FC236}">
                <a16:creationId xmlns:a16="http://schemas.microsoft.com/office/drawing/2014/main" id="{B4973AF3-35C4-B7FF-F2BE-90DED426F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7642FCF-6317-D808-4925-8DB8BB1F139E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5" name="Прямоугольник 10">
            <a:extLst>
              <a:ext uri="{FF2B5EF4-FFF2-40B4-BE49-F238E27FC236}">
                <a16:creationId xmlns:a16="http://schemas.microsoft.com/office/drawing/2014/main" id="{19500CEF-8D7B-4CAD-9039-9CFAE44E87CC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07C296-AF50-104B-105C-01C1A96888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7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8">
            <a:extLst>
              <a:ext uri="{FF2B5EF4-FFF2-40B4-BE49-F238E27FC236}">
                <a16:creationId xmlns:a16="http://schemas.microsoft.com/office/drawing/2014/main" id="{4A15D02C-A0F8-BC02-2515-67FF6FF9F825}"/>
              </a:ext>
            </a:extLst>
          </p:cNvPr>
          <p:cNvSpPr/>
          <p:nvPr userDrawn="1"/>
        </p:nvSpPr>
        <p:spPr>
          <a:xfrm rot="10800000">
            <a:off x="0" y="-9626"/>
            <a:ext cx="1199466" cy="1127277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846889276"/>
      </p:ext>
    </p:extLst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дицинское оборудование, человек, очки, здравоохранение&#10;&#10;Автоматически созданное описание">
            <a:extLst>
              <a:ext uri="{FF2B5EF4-FFF2-40B4-BE49-F238E27FC236}">
                <a16:creationId xmlns:a16="http://schemas.microsoft.com/office/drawing/2014/main" id="{3B3F6266-138F-8098-6412-EE3338F217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1"/>
            <a:ext cx="12191999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  <p:pic>
        <p:nvPicPr>
          <p:cNvPr id="3" name="Рисунок 2" descr="Изображение выглядит как Медицинское оборудование, человек, очки, здравоохранение&#10;&#10;Автоматически созданное описание">
            <a:extLst>
              <a:ext uri="{FF2B5EF4-FFF2-40B4-BE49-F238E27FC236}">
                <a16:creationId xmlns:a16="http://schemas.microsoft.com/office/drawing/2014/main" id="{C50652B6-6F92-004E-9D82-0381C300B4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1"/>
            <a:ext cx="12191999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ECE7821-419A-1101-4326-FC9F6039DA2B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D67C8139-99E5-0C35-631C-4EC199F833ED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D1B071-9250-F8EE-E9AD-AE12063E0D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3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человек, одежда, Человеческое лиц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2D1F7650-5CE1-FD81-A8A3-806B065163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4" y="0"/>
            <a:ext cx="12191999" cy="696035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0"/>
            <a:ext cx="12192000" cy="6960358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  <p:pic>
        <p:nvPicPr>
          <p:cNvPr id="3" name="Рисунок 2" descr="Изображение выглядит как человек, одежда, Человеческое лиц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DF725087-D248-88C1-3650-FBABC72810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4" y="0"/>
            <a:ext cx="12191999" cy="696035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F2C3D45-C076-8992-B943-68418DC92BE2}"/>
              </a:ext>
            </a:extLst>
          </p:cNvPr>
          <p:cNvSpPr/>
          <p:nvPr/>
        </p:nvSpPr>
        <p:spPr>
          <a:xfrm>
            <a:off x="0" y="0"/>
            <a:ext cx="12192000" cy="6960358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3FD525C5-C5F0-4AC7-90FC-923A2CC60948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403A95-036B-7539-6237-8045D04693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3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одежда, человек, Человеческое лиц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C3609D79-8641-AC41-FCE9-8BEE07B866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  <p:pic>
        <p:nvPicPr>
          <p:cNvPr id="3" name="Рисунок 2" descr="Изображение выглядит как одежда, человек, Человеческое лиц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5075C28A-19AC-E558-4EB7-F22F786F15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5631E6E-959C-BC51-440E-AB062B5C17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EFA1EE8B-763D-2070-863B-DC8DEA947942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220C1B-CBFB-4961-9898-C3EE9628F8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на открытом воздухе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89114AC-9D0D-473C-5277-4253C14A4C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0"/>
            <a:ext cx="12192001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  <p:pic>
        <p:nvPicPr>
          <p:cNvPr id="3" name="Рисунок 2" descr="Изображение выглядит как небо, на открытом воздухе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E48AE1-D2A5-E705-76C7-402DFA13F6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0"/>
            <a:ext cx="12192001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4E4B838-B394-F5DA-5608-BB6E8AAB41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244C3C8A-55D4-4A48-7A19-11B8F0BB6F43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124752-63D3-D492-1F15-4C94369719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7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одежда, человек, Человеческое лиц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89D69583-AB7A-2298-8BF8-788D81F5E5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" y="1"/>
            <a:ext cx="12191999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  <p:pic>
        <p:nvPicPr>
          <p:cNvPr id="3" name="Рисунок 2" descr="Изображение выглядит как одежда, человек, Человеческое лиц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D9975913-96A5-CFFB-8FC3-AEC2193136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" y="1"/>
            <a:ext cx="12191999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08587C8-9B15-CC1C-DAB1-799A6A7FAB9E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75A04F3B-2186-A2AB-DC60-AFBE00E74AF9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3A74F8-F080-624D-9FF0-292E752DA3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1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одежда, небо, человек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9E628B1E-CFF3-E9B0-E985-FF1E0761C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12192000" cy="685799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  <p:pic>
        <p:nvPicPr>
          <p:cNvPr id="3" name="Рисунок 2" descr="Изображение выглядит как одежда, небо, человек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C10A345C-826F-CEC3-7D75-0F4A520987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C3933D5-2F4E-DEB0-2281-B26A800CB704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0B3DC85F-AA2E-390F-7A7C-9DD44EFFA132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E8F4C5-9C54-A4E8-0DC8-C190941ECA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5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человек, одежда, коробк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EBEAEF85-A747-31A0-89FB-052A7FE7BC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-1"/>
            <a:ext cx="12191999" cy="685800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  <p:pic>
        <p:nvPicPr>
          <p:cNvPr id="3" name="Рисунок 2" descr="Изображение выглядит как человек, одежда, коробк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B9DA65B9-05CE-220F-B36C-A42A0FB30F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-1"/>
            <a:ext cx="12191999" cy="685800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21D3778-189F-F0B0-B8B2-175F0F8559F6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808CF230-9C32-BBD4-9B1E-29FECCBBFE4E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D1090D-9C68-F585-89B6-489490A3A8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8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E8FCCB-D1C9-31E9-856E-AA1DCF9EF5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12191999" cy="685799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934E40-5499-48A7-5120-67E8A59DFA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12191999" cy="685799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9637AA0-C448-FDE0-EAF9-3FA83B5ECA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13941483-6204-3974-C8B2-197C8C4794A5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864A41-07B8-E3B9-38C8-8F20E44DC9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9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Пользователи, которые работают над этим">
            <a:extLst>
              <a:ext uri="{FF2B5EF4-FFF2-40B4-BE49-F238E27FC236}">
                <a16:creationId xmlns:a16="http://schemas.microsoft.com/office/drawing/2014/main" id="{19134C1B-044B-EF5B-D2F2-032C4CC27E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  <p:pic>
        <p:nvPicPr>
          <p:cNvPr id="3" name="Рисунок 2" descr="Пользователи, которые работают над этим">
            <a:extLst>
              <a:ext uri="{FF2B5EF4-FFF2-40B4-BE49-F238E27FC236}">
                <a16:creationId xmlns:a16="http://schemas.microsoft.com/office/drawing/2014/main" id="{584FA53F-5CB1-B4DA-A4D2-63BAAB5053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970B1A9-F996-8ABC-2D73-968056D86356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5" name="Прямоугольник 10">
            <a:extLst>
              <a:ext uri="{FF2B5EF4-FFF2-40B4-BE49-F238E27FC236}">
                <a16:creationId xmlns:a16="http://schemas.microsoft.com/office/drawing/2014/main" id="{305B9C35-E72D-561B-150C-B9F7390CB4D8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2699E8-2522-795C-1260-922A4BC138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9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0BA2E0A-5A76-5B63-EC71-519ECD1D5B3C}"/>
              </a:ext>
            </a:extLst>
          </p:cNvPr>
          <p:cNvSpPr/>
          <p:nvPr/>
        </p:nvSpPr>
        <p:spPr>
          <a:xfrm rot="10800000">
            <a:off x="6797224" y="1290398"/>
            <a:ext cx="2426086" cy="3049778"/>
          </a:xfrm>
          <a:custGeom>
            <a:avLst/>
            <a:gdLst>
              <a:gd name="connsiteX0" fmla="*/ 0 w 193431"/>
              <a:gd name="connsiteY0" fmla="*/ 0 h 2095341"/>
              <a:gd name="connsiteX1" fmla="*/ 193431 w 193431"/>
              <a:gd name="connsiteY1" fmla="*/ 0 h 2095341"/>
              <a:gd name="connsiteX2" fmla="*/ 193431 w 193431"/>
              <a:gd name="connsiteY2" fmla="*/ 2095341 h 2095341"/>
              <a:gd name="connsiteX3" fmla="*/ 0 w 193431"/>
              <a:gd name="connsiteY3" fmla="*/ 2095341 h 2095341"/>
              <a:gd name="connsiteX4" fmla="*/ 0 w 193431"/>
              <a:gd name="connsiteY4" fmla="*/ 0 h 2095341"/>
              <a:gd name="connsiteX0" fmla="*/ 0 w 1683327"/>
              <a:gd name="connsiteY0" fmla="*/ 6394 h 2101735"/>
              <a:gd name="connsiteX1" fmla="*/ 1683327 w 1683327"/>
              <a:gd name="connsiteY1" fmla="*/ 0 h 2101735"/>
              <a:gd name="connsiteX2" fmla="*/ 193431 w 1683327"/>
              <a:gd name="connsiteY2" fmla="*/ 2101735 h 2101735"/>
              <a:gd name="connsiteX3" fmla="*/ 0 w 1683327"/>
              <a:gd name="connsiteY3" fmla="*/ 2101735 h 2101735"/>
              <a:gd name="connsiteX4" fmla="*/ 0 w 1683327"/>
              <a:gd name="connsiteY4" fmla="*/ 6394 h 2101735"/>
              <a:gd name="connsiteX0" fmla="*/ 1457925 w 1683327"/>
              <a:gd name="connsiteY0" fmla="*/ 6394 h 2101735"/>
              <a:gd name="connsiteX1" fmla="*/ 1683327 w 1683327"/>
              <a:gd name="connsiteY1" fmla="*/ 0 h 2101735"/>
              <a:gd name="connsiteX2" fmla="*/ 193431 w 1683327"/>
              <a:gd name="connsiteY2" fmla="*/ 2101735 h 2101735"/>
              <a:gd name="connsiteX3" fmla="*/ 0 w 1683327"/>
              <a:gd name="connsiteY3" fmla="*/ 2101735 h 2101735"/>
              <a:gd name="connsiteX4" fmla="*/ 1457925 w 1683327"/>
              <a:gd name="connsiteY4" fmla="*/ 6394 h 2101735"/>
              <a:gd name="connsiteX0" fmla="*/ 1457925 w 1667829"/>
              <a:gd name="connsiteY0" fmla="*/ 1228 h 2096569"/>
              <a:gd name="connsiteX1" fmla="*/ 1667829 w 1667829"/>
              <a:gd name="connsiteY1" fmla="*/ 0 h 2096569"/>
              <a:gd name="connsiteX2" fmla="*/ 193431 w 1667829"/>
              <a:gd name="connsiteY2" fmla="*/ 2096569 h 2096569"/>
              <a:gd name="connsiteX3" fmla="*/ 0 w 1667829"/>
              <a:gd name="connsiteY3" fmla="*/ 2096569 h 2096569"/>
              <a:gd name="connsiteX4" fmla="*/ 1457925 w 1667829"/>
              <a:gd name="connsiteY4" fmla="*/ 1228 h 2096569"/>
              <a:gd name="connsiteX0" fmla="*/ 1457925 w 1652330"/>
              <a:gd name="connsiteY0" fmla="*/ 0 h 2095341"/>
              <a:gd name="connsiteX1" fmla="*/ 1652330 w 1652330"/>
              <a:gd name="connsiteY1" fmla="*/ 3938 h 2095341"/>
              <a:gd name="connsiteX2" fmla="*/ 193431 w 1652330"/>
              <a:gd name="connsiteY2" fmla="*/ 2095341 h 2095341"/>
              <a:gd name="connsiteX3" fmla="*/ 0 w 1652330"/>
              <a:gd name="connsiteY3" fmla="*/ 2095341 h 2095341"/>
              <a:gd name="connsiteX4" fmla="*/ 1457925 w 1652330"/>
              <a:gd name="connsiteY4" fmla="*/ 0 h 2095341"/>
              <a:gd name="connsiteX0" fmla="*/ 1457925 w 1662663"/>
              <a:gd name="connsiteY0" fmla="*/ 0 h 2095341"/>
              <a:gd name="connsiteX1" fmla="*/ 1662663 w 1662663"/>
              <a:gd name="connsiteY1" fmla="*/ 3938 h 2095341"/>
              <a:gd name="connsiteX2" fmla="*/ 193431 w 1662663"/>
              <a:gd name="connsiteY2" fmla="*/ 2095341 h 2095341"/>
              <a:gd name="connsiteX3" fmla="*/ 0 w 1662663"/>
              <a:gd name="connsiteY3" fmla="*/ 2095341 h 2095341"/>
              <a:gd name="connsiteX4" fmla="*/ 1457925 w 1662663"/>
              <a:gd name="connsiteY4" fmla="*/ 0 h 2095341"/>
              <a:gd name="connsiteX0" fmla="*/ 1457925 w 1667829"/>
              <a:gd name="connsiteY0" fmla="*/ 1228 h 2096569"/>
              <a:gd name="connsiteX1" fmla="*/ 1667829 w 1667829"/>
              <a:gd name="connsiteY1" fmla="*/ 0 h 2096569"/>
              <a:gd name="connsiteX2" fmla="*/ 193431 w 1667829"/>
              <a:gd name="connsiteY2" fmla="*/ 2096569 h 2096569"/>
              <a:gd name="connsiteX3" fmla="*/ 0 w 1667829"/>
              <a:gd name="connsiteY3" fmla="*/ 2096569 h 2096569"/>
              <a:gd name="connsiteX4" fmla="*/ 1457925 w 1667829"/>
              <a:gd name="connsiteY4" fmla="*/ 1228 h 2096569"/>
              <a:gd name="connsiteX0" fmla="*/ 1478589 w 1667829"/>
              <a:gd name="connsiteY0" fmla="*/ 1228 h 2096569"/>
              <a:gd name="connsiteX1" fmla="*/ 1667829 w 1667829"/>
              <a:gd name="connsiteY1" fmla="*/ 0 h 2096569"/>
              <a:gd name="connsiteX2" fmla="*/ 193431 w 1667829"/>
              <a:gd name="connsiteY2" fmla="*/ 2096569 h 2096569"/>
              <a:gd name="connsiteX3" fmla="*/ 0 w 1667829"/>
              <a:gd name="connsiteY3" fmla="*/ 2096569 h 2096569"/>
              <a:gd name="connsiteX4" fmla="*/ 1478589 w 1667829"/>
              <a:gd name="connsiteY4" fmla="*/ 1228 h 2096569"/>
              <a:gd name="connsiteX0" fmla="*/ 1468257 w 1667829"/>
              <a:gd name="connsiteY0" fmla="*/ 1228 h 2096569"/>
              <a:gd name="connsiteX1" fmla="*/ 1667829 w 1667829"/>
              <a:gd name="connsiteY1" fmla="*/ 0 h 2096569"/>
              <a:gd name="connsiteX2" fmla="*/ 193431 w 1667829"/>
              <a:gd name="connsiteY2" fmla="*/ 2096569 h 2096569"/>
              <a:gd name="connsiteX3" fmla="*/ 0 w 1667829"/>
              <a:gd name="connsiteY3" fmla="*/ 2096569 h 2096569"/>
              <a:gd name="connsiteX4" fmla="*/ 1468257 w 1667829"/>
              <a:gd name="connsiteY4" fmla="*/ 1228 h 2096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7829" h="2096569">
                <a:moveTo>
                  <a:pt x="1468257" y="1228"/>
                </a:moveTo>
                <a:lnTo>
                  <a:pt x="1667829" y="0"/>
                </a:lnTo>
                <a:lnTo>
                  <a:pt x="193431" y="2096569"/>
                </a:lnTo>
                <a:lnTo>
                  <a:pt x="0" y="2096569"/>
                </a:lnTo>
                <a:lnTo>
                  <a:pt x="1468257" y="122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88A437BB-2DFB-8DE1-FA8E-BEFE979D00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79170" y="1292910"/>
            <a:ext cx="6512831" cy="5563085"/>
          </a:xfrm>
          <a:custGeom>
            <a:avLst/>
            <a:gdLst>
              <a:gd name="connsiteX0" fmla="*/ 6512831 w 6512831"/>
              <a:gd name="connsiteY0" fmla="*/ 0 h 5563085"/>
              <a:gd name="connsiteX1" fmla="*/ 6512831 w 6512831"/>
              <a:gd name="connsiteY1" fmla="*/ 5563085 h 5563085"/>
              <a:gd name="connsiteX2" fmla="*/ 6512721 w 6512831"/>
              <a:gd name="connsiteY2" fmla="*/ 5563084 h 5563085"/>
              <a:gd name="connsiteX3" fmla="*/ 6512721 w 6512831"/>
              <a:gd name="connsiteY3" fmla="*/ 5082055 h 5563085"/>
              <a:gd name="connsiteX4" fmla="*/ 6009424 w 6512831"/>
              <a:gd name="connsiteY4" fmla="*/ 5082055 h 5563085"/>
              <a:gd name="connsiteX5" fmla="*/ 5672952 w 6512831"/>
              <a:gd name="connsiteY5" fmla="*/ 5560845 h 5563085"/>
              <a:gd name="connsiteX6" fmla="*/ 0 w 6512831"/>
              <a:gd name="connsiteY6" fmla="*/ 5545718 h 5563085"/>
              <a:gd name="connsiteX7" fmla="*/ 3744632 w 6512831"/>
              <a:gd name="connsiteY7" fmla="*/ 9508 h 5563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2831" h="5563085">
                <a:moveTo>
                  <a:pt x="6512831" y="0"/>
                </a:moveTo>
                <a:lnTo>
                  <a:pt x="6512831" y="5563085"/>
                </a:lnTo>
                <a:lnTo>
                  <a:pt x="6512721" y="5563084"/>
                </a:lnTo>
                <a:lnTo>
                  <a:pt x="6512721" y="5082055"/>
                </a:lnTo>
                <a:lnTo>
                  <a:pt x="6009424" y="5082055"/>
                </a:lnTo>
                <a:lnTo>
                  <a:pt x="5672952" y="5560845"/>
                </a:lnTo>
                <a:lnTo>
                  <a:pt x="0" y="5545718"/>
                </a:lnTo>
                <a:lnTo>
                  <a:pt x="3744632" y="95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B52D66D5-CA01-70D6-D443-CE7B7F9B9F61}"/>
              </a:ext>
            </a:extLst>
          </p:cNvPr>
          <p:cNvSpPr/>
          <p:nvPr/>
        </p:nvSpPr>
        <p:spPr>
          <a:xfrm>
            <a:off x="733780" y="1291986"/>
            <a:ext cx="8327347" cy="3048102"/>
          </a:xfrm>
          <a:custGeom>
            <a:avLst/>
            <a:gdLst>
              <a:gd name="connsiteX0" fmla="*/ 8327347 w 8327347"/>
              <a:gd name="connsiteY0" fmla="*/ 0 h 3048102"/>
              <a:gd name="connsiteX1" fmla="*/ 6202389 w 8327347"/>
              <a:gd name="connsiteY1" fmla="*/ 3048102 h 3048102"/>
              <a:gd name="connsiteX2" fmla="*/ 0 w 8327347"/>
              <a:gd name="connsiteY2" fmla="*/ 3045554 h 3048102"/>
              <a:gd name="connsiteX3" fmla="*/ 0 w 8327347"/>
              <a:gd name="connsiteY3" fmla="*/ 10962 h 3048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7347" h="3048102">
                <a:moveTo>
                  <a:pt x="8327347" y="0"/>
                </a:moveTo>
                <a:lnTo>
                  <a:pt x="6202389" y="3048102"/>
                </a:lnTo>
                <a:lnTo>
                  <a:pt x="0" y="3045554"/>
                </a:lnTo>
                <a:lnTo>
                  <a:pt x="0" y="10962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092"/>
          </a:p>
        </p:txBody>
      </p:sp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id="{8A7C2214-DE90-8C0C-FFF3-1E4C80F6EE51}"/>
              </a:ext>
            </a:extLst>
          </p:cNvPr>
          <p:cNvSpPr/>
          <p:nvPr/>
        </p:nvSpPr>
        <p:spPr>
          <a:xfrm>
            <a:off x="1" y="1291986"/>
            <a:ext cx="8327347" cy="3048102"/>
          </a:xfrm>
          <a:custGeom>
            <a:avLst/>
            <a:gdLst>
              <a:gd name="connsiteX0" fmla="*/ 8327347 w 8327347"/>
              <a:gd name="connsiteY0" fmla="*/ 0 h 3048102"/>
              <a:gd name="connsiteX1" fmla="*/ 6202389 w 8327347"/>
              <a:gd name="connsiteY1" fmla="*/ 3048102 h 3048102"/>
              <a:gd name="connsiteX2" fmla="*/ 0 w 8327347"/>
              <a:gd name="connsiteY2" fmla="*/ 3045554 h 3048102"/>
              <a:gd name="connsiteX3" fmla="*/ 0 w 8327347"/>
              <a:gd name="connsiteY3" fmla="*/ 10962 h 3048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7347" h="3048102">
                <a:moveTo>
                  <a:pt x="8327347" y="0"/>
                </a:moveTo>
                <a:lnTo>
                  <a:pt x="6202389" y="3048102"/>
                </a:lnTo>
                <a:lnTo>
                  <a:pt x="0" y="3045554"/>
                </a:lnTo>
                <a:lnTo>
                  <a:pt x="0" y="10962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092"/>
          </a:p>
        </p:txBody>
      </p:sp>
      <p:sp>
        <p:nvSpPr>
          <p:cNvPr id="3" name="Заголовок 9">
            <a:extLst>
              <a:ext uri="{FF2B5EF4-FFF2-40B4-BE49-F238E27FC236}">
                <a16:creationId xmlns:a16="http://schemas.microsoft.com/office/drawing/2014/main" id="{76CC1968-B9A2-E847-F419-152525241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134" y="0"/>
            <a:ext cx="11835866" cy="129031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" name="Текст 11">
            <a:extLst>
              <a:ext uri="{FF2B5EF4-FFF2-40B4-BE49-F238E27FC236}">
                <a16:creationId xmlns:a16="http://schemas.microsoft.com/office/drawing/2014/main" id="{08902C88-DCC7-2FEB-ECEC-5F0836CC07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5600" y="4505897"/>
            <a:ext cx="5450396" cy="198856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Текст 15">
            <a:extLst>
              <a:ext uri="{FF2B5EF4-FFF2-40B4-BE49-F238E27FC236}">
                <a16:creationId xmlns:a16="http://schemas.microsoft.com/office/drawing/2014/main" id="{E15E6D20-4A2A-C49C-0A92-F448E83748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5600" y="1518577"/>
            <a:ext cx="7820734" cy="2716072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Прямоугольник 5">
            <a:extLst>
              <a:ext uri="{FF2B5EF4-FFF2-40B4-BE49-F238E27FC236}">
                <a16:creationId xmlns:a16="http://schemas.microsoft.com/office/drawing/2014/main" id="{FF08A984-0992-3490-F16A-DACA9BBD087B}"/>
              </a:ext>
            </a:extLst>
          </p:cNvPr>
          <p:cNvSpPr/>
          <p:nvPr/>
        </p:nvSpPr>
        <p:spPr>
          <a:xfrm rot="10800000">
            <a:off x="6797224" y="1290398"/>
            <a:ext cx="2426086" cy="3049778"/>
          </a:xfrm>
          <a:custGeom>
            <a:avLst/>
            <a:gdLst>
              <a:gd name="connsiteX0" fmla="*/ 0 w 193431"/>
              <a:gd name="connsiteY0" fmla="*/ 0 h 2095341"/>
              <a:gd name="connsiteX1" fmla="*/ 193431 w 193431"/>
              <a:gd name="connsiteY1" fmla="*/ 0 h 2095341"/>
              <a:gd name="connsiteX2" fmla="*/ 193431 w 193431"/>
              <a:gd name="connsiteY2" fmla="*/ 2095341 h 2095341"/>
              <a:gd name="connsiteX3" fmla="*/ 0 w 193431"/>
              <a:gd name="connsiteY3" fmla="*/ 2095341 h 2095341"/>
              <a:gd name="connsiteX4" fmla="*/ 0 w 193431"/>
              <a:gd name="connsiteY4" fmla="*/ 0 h 2095341"/>
              <a:gd name="connsiteX0" fmla="*/ 0 w 1683327"/>
              <a:gd name="connsiteY0" fmla="*/ 6394 h 2101735"/>
              <a:gd name="connsiteX1" fmla="*/ 1683327 w 1683327"/>
              <a:gd name="connsiteY1" fmla="*/ 0 h 2101735"/>
              <a:gd name="connsiteX2" fmla="*/ 193431 w 1683327"/>
              <a:gd name="connsiteY2" fmla="*/ 2101735 h 2101735"/>
              <a:gd name="connsiteX3" fmla="*/ 0 w 1683327"/>
              <a:gd name="connsiteY3" fmla="*/ 2101735 h 2101735"/>
              <a:gd name="connsiteX4" fmla="*/ 0 w 1683327"/>
              <a:gd name="connsiteY4" fmla="*/ 6394 h 2101735"/>
              <a:gd name="connsiteX0" fmla="*/ 1457925 w 1683327"/>
              <a:gd name="connsiteY0" fmla="*/ 6394 h 2101735"/>
              <a:gd name="connsiteX1" fmla="*/ 1683327 w 1683327"/>
              <a:gd name="connsiteY1" fmla="*/ 0 h 2101735"/>
              <a:gd name="connsiteX2" fmla="*/ 193431 w 1683327"/>
              <a:gd name="connsiteY2" fmla="*/ 2101735 h 2101735"/>
              <a:gd name="connsiteX3" fmla="*/ 0 w 1683327"/>
              <a:gd name="connsiteY3" fmla="*/ 2101735 h 2101735"/>
              <a:gd name="connsiteX4" fmla="*/ 1457925 w 1683327"/>
              <a:gd name="connsiteY4" fmla="*/ 6394 h 2101735"/>
              <a:gd name="connsiteX0" fmla="*/ 1457925 w 1667829"/>
              <a:gd name="connsiteY0" fmla="*/ 1228 h 2096569"/>
              <a:gd name="connsiteX1" fmla="*/ 1667829 w 1667829"/>
              <a:gd name="connsiteY1" fmla="*/ 0 h 2096569"/>
              <a:gd name="connsiteX2" fmla="*/ 193431 w 1667829"/>
              <a:gd name="connsiteY2" fmla="*/ 2096569 h 2096569"/>
              <a:gd name="connsiteX3" fmla="*/ 0 w 1667829"/>
              <a:gd name="connsiteY3" fmla="*/ 2096569 h 2096569"/>
              <a:gd name="connsiteX4" fmla="*/ 1457925 w 1667829"/>
              <a:gd name="connsiteY4" fmla="*/ 1228 h 2096569"/>
              <a:gd name="connsiteX0" fmla="*/ 1457925 w 1652330"/>
              <a:gd name="connsiteY0" fmla="*/ 0 h 2095341"/>
              <a:gd name="connsiteX1" fmla="*/ 1652330 w 1652330"/>
              <a:gd name="connsiteY1" fmla="*/ 3938 h 2095341"/>
              <a:gd name="connsiteX2" fmla="*/ 193431 w 1652330"/>
              <a:gd name="connsiteY2" fmla="*/ 2095341 h 2095341"/>
              <a:gd name="connsiteX3" fmla="*/ 0 w 1652330"/>
              <a:gd name="connsiteY3" fmla="*/ 2095341 h 2095341"/>
              <a:gd name="connsiteX4" fmla="*/ 1457925 w 1652330"/>
              <a:gd name="connsiteY4" fmla="*/ 0 h 2095341"/>
              <a:gd name="connsiteX0" fmla="*/ 1457925 w 1662663"/>
              <a:gd name="connsiteY0" fmla="*/ 0 h 2095341"/>
              <a:gd name="connsiteX1" fmla="*/ 1662663 w 1662663"/>
              <a:gd name="connsiteY1" fmla="*/ 3938 h 2095341"/>
              <a:gd name="connsiteX2" fmla="*/ 193431 w 1662663"/>
              <a:gd name="connsiteY2" fmla="*/ 2095341 h 2095341"/>
              <a:gd name="connsiteX3" fmla="*/ 0 w 1662663"/>
              <a:gd name="connsiteY3" fmla="*/ 2095341 h 2095341"/>
              <a:gd name="connsiteX4" fmla="*/ 1457925 w 1662663"/>
              <a:gd name="connsiteY4" fmla="*/ 0 h 2095341"/>
              <a:gd name="connsiteX0" fmla="*/ 1457925 w 1667829"/>
              <a:gd name="connsiteY0" fmla="*/ 1228 h 2096569"/>
              <a:gd name="connsiteX1" fmla="*/ 1667829 w 1667829"/>
              <a:gd name="connsiteY1" fmla="*/ 0 h 2096569"/>
              <a:gd name="connsiteX2" fmla="*/ 193431 w 1667829"/>
              <a:gd name="connsiteY2" fmla="*/ 2096569 h 2096569"/>
              <a:gd name="connsiteX3" fmla="*/ 0 w 1667829"/>
              <a:gd name="connsiteY3" fmla="*/ 2096569 h 2096569"/>
              <a:gd name="connsiteX4" fmla="*/ 1457925 w 1667829"/>
              <a:gd name="connsiteY4" fmla="*/ 1228 h 2096569"/>
              <a:gd name="connsiteX0" fmla="*/ 1478589 w 1667829"/>
              <a:gd name="connsiteY0" fmla="*/ 1228 h 2096569"/>
              <a:gd name="connsiteX1" fmla="*/ 1667829 w 1667829"/>
              <a:gd name="connsiteY1" fmla="*/ 0 h 2096569"/>
              <a:gd name="connsiteX2" fmla="*/ 193431 w 1667829"/>
              <a:gd name="connsiteY2" fmla="*/ 2096569 h 2096569"/>
              <a:gd name="connsiteX3" fmla="*/ 0 w 1667829"/>
              <a:gd name="connsiteY3" fmla="*/ 2096569 h 2096569"/>
              <a:gd name="connsiteX4" fmla="*/ 1478589 w 1667829"/>
              <a:gd name="connsiteY4" fmla="*/ 1228 h 2096569"/>
              <a:gd name="connsiteX0" fmla="*/ 1468257 w 1667829"/>
              <a:gd name="connsiteY0" fmla="*/ 1228 h 2096569"/>
              <a:gd name="connsiteX1" fmla="*/ 1667829 w 1667829"/>
              <a:gd name="connsiteY1" fmla="*/ 0 h 2096569"/>
              <a:gd name="connsiteX2" fmla="*/ 193431 w 1667829"/>
              <a:gd name="connsiteY2" fmla="*/ 2096569 h 2096569"/>
              <a:gd name="connsiteX3" fmla="*/ 0 w 1667829"/>
              <a:gd name="connsiteY3" fmla="*/ 2096569 h 2096569"/>
              <a:gd name="connsiteX4" fmla="*/ 1468257 w 1667829"/>
              <a:gd name="connsiteY4" fmla="*/ 1228 h 2096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7829" h="2096569">
                <a:moveTo>
                  <a:pt x="1468257" y="1228"/>
                </a:moveTo>
                <a:lnTo>
                  <a:pt x="1667829" y="0"/>
                </a:lnTo>
                <a:lnTo>
                  <a:pt x="193431" y="2096569"/>
                </a:lnTo>
                <a:lnTo>
                  <a:pt x="0" y="2096569"/>
                </a:lnTo>
                <a:lnTo>
                  <a:pt x="1468257" y="122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7" name="Рисунок 8">
            <a:extLst>
              <a:ext uri="{FF2B5EF4-FFF2-40B4-BE49-F238E27FC236}">
                <a16:creationId xmlns:a16="http://schemas.microsoft.com/office/drawing/2014/main" id="{A7AE8ACA-BD70-0134-3DEC-499C11CB2BC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79170" y="1292910"/>
            <a:ext cx="6512831" cy="5563085"/>
          </a:xfrm>
          <a:custGeom>
            <a:avLst/>
            <a:gdLst>
              <a:gd name="connsiteX0" fmla="*/ 6512831 w 6512831"/>
              <a:gd name="connsiteY0" fmla="*/ 0 h 5563085"/>
              <a:gd name="connsiteX1" fmla="*/ 6512831 w 6512831"/>
              <a:gd name="connsiteY1" fmla="*/ 5563085 h 5563085"/>
              <a:gd name="connsiteX2" fmla="*/ 6512721 w 6512831"/>
              <a:gd name="connsiteY2" fmla="*/ 5563084 h 5563085"/>
              <a:gd name="connsiteX3" fmla="*/ 6512721 w 6512831"/>
              <a:gd name="connsiteY3" fmla="*/ 5082055 h 5563085"/>
              <a:gd name="connsiteX4" fmla="*/ 6009424 w 6512831"/>
              <a:gd name="connsiteY4" fmla="*/ 5082055 h 5563085"/>
              <a:gd name="connsiteX5" fmla="*/ 5672952 w 6512831"/>
              <a:gd name="connsiteY5" fmla="*/ 5560845 h 5563085"/>
              <a:gd name="connsiteX6" fmla="*/ 0 w 6512831"/>
              <a:gd name="connsiteY6" fmla="*/ 5545718 h 5563085"/>
              <a:gd name="connsiteX7" fmla="*/ 3744632 w 6512831"/>
              <a:gd name="connsiteY7" fmla="*/ 9508 h 5563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2831" h="5563085">
                <a:moveTo>
                  <a:pt x="6512831" y="0"/>
                </a:moveTo>
                <a:lnTo>
                  <a:pt x="6512831" y="5563085"/>
                </a:lnTo>
                <a:lnTo>
                  <a:pt x="6512721" y="5563084"/>
                </a:lnTo>
                <a:lnTo>
                  <a:pt x="6512721" y="5082055"/>
                </a:lnTo>
                <a:lnTo>
                  <a:pt x="6009424" y="5082055"/>
                </a:lnTo>
                <a:lnTo>
                  <a:pt x="5672952" y="5560845"/>
                </a:lnTo>
                <a:lnTo>
                  <a:pt x="0" y="5545718"/>
                </a:lnTo>
                <a:lnTo>
                  <a:pt x="3744632" y="95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76655AEC-260E-E650-5E1D-DA935EC08401}"/>
              </a:ext>
            </a:extLst>
          </p:cNvPr>
          <p:cNvSpPr/>
          <p:nvPr/>
        </p:nvSpPr>
        <p:spPr>
          <a:xfrm>
            <a:off x="733780" y="1291986"/>
            <a:ext cx="8327347" cy="3048102"/>
          </a:xfrm>
          <a:custGeom>
            <a:avLst/>
            <a:gdLst>
              <a:gd name="connsiteX0" fmla="*/ 8327347 w 8327347"/>
              <a:gd name="connsiteY0" fmla="*/ 0 h 3048102"/>
              <a:gd name="connsiteX1" fmla="*/ 6202389 w 8327347"/>
              <a:gd name="connsiteY1" fmla="*/ 3048102 h 3048102"/>
              <a:gd name="connsiteX2" fmla="*/ 0 w 8327347"/>
              <a:gd name="connsiteY2" fmla="*/ 3045554 h 3048102"/>
              <a:gd name="connsiteX3" fmla="*/ 0 w 8327347"/>
              <a:gd name="connsiteY3" fmla="*/ 10962 h 3048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7347" h="3048102">
                <a:moveTo>
                  <a:pt x="8327347" y="0"/>
                </a:moveTo>
                <a:lnTo>
                  <a:pt x="6202389" y="3048102"/>
                </a:lnTo>
                <a:lnTo>
                  <a:pt x="0" y="3045554"/>
                </a:lnTo>
                <a:lnTo>
                  <a:pt x="0" y="10962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092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BA9D3C29-0B79-23EE-4027-B16266FB60C1}"/>
              </a:ext>
            </a:extLst>
          </p:cNvPr>
          <p:cNvSpPr/>
          <p:nvPr/>
        </p:nvSpPr>
        <p:spPr>
          <a:xfrm>
            <a:off x="1" y="1291986"/>
            <a:ext cx="8327347" cy="3048102"/>
          </a:xfrm>
          <a:custGeom>
            <a:avLst/>
            <a:gdLst>
              <a:gd name="connsiteX0" fmla="*/ 8327347 w 8327347"/>
              <a:gd name="connsiteY0" fmla="*/ 0 h 3048102"/>
              <a:gd name="connsiteX1" fmla="*/ 6202389 w 8327347"/>
              <a:gd name="connsiteY1" fmla="*/ 3048102 h 3048102"/>
              <a:gd name="connsiteX2" fmla="*/ 0 w 8327347"/>
              <a:gd name="connsiteY2" fmla="*/ 3045554 h 3048102"/>
              <a:gd name="connsiteX3" fmla="*/ 0 w 8327347"/>
              <a:gd name="connsiteY3" fmla="*/ 10962 h 3048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7347" h="3048102">
                <a:moveTo>
                  <a:pt x="8327347" y="0"/>
                </a:moveTo>
                <a:lnTo>
                  <a:pt x="6202389" y="3048102"/>
                </a:lnTo>
                <a:lnTo>
                  <a:pt x="0" y="3045554"/>
                </a:lnTo>
                <a:lnTo>
                  <a:pt x="0" y="10962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231786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7DCD792-18D4-A620-D6AD-76FD0D1F0273}"/>
              </a:ext>
            </a:extLst>
          </p:cNvPr>
          <p:cNvSpPr>
            <a:spLocks/>
          </p:cNvSpPr>
          <p:nvPr userDrawn="1"/>
        </p:nvSpPr>
        <p:spPr bwMode="auto">
          <a:xfrm>
            <a:off x="11088800" y="6217831"/>
            <a:ext cx="1106088" cy="640170"/>
          </a:xfrm>
          <a:custGeom>
            <a:avLst/>
            <a:gdLst>
              <a:gd name="T0" fmla="*/ 2076281 w 1746884"/>
              <a:gd name="T1" fmla="*/ 0 h 1012190"/>
              <a:gd name="T2" fmla="*/ 845046 w 1746884"/>
              <a:gd name="T3" fmla="*/ 0 h 1012190"/>
              <a:gd name="T4" fmla="*/ 0 w 1746884"/>
              <a:gd name="T5" fmla="*/ 1197085 h 1012190"/>
              <a:gd name="T6" fmla="*/ 2076281 w 1746884"/>
              <a:gd name="T7" fmla="*/ 1197085 h 1012190"/>
              <a:gd name="T8" fmla="*/ 2076281 w 1746884"/>
              <a:gd name="T9" fmla="*/ 0 h 1012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4" name="Holder 5">
            <a:extLst>
              <a:ext uri="{FF2B5EF4-FFF2-40B4-BE49-F238E27FC236}">
                <a16:creationId xmlns:a16="http://schemas.microsoft.com/office/drawing/2014/main" id="{B1C1C7A5-DE13-F04C-444B-E7FBEDC84777}"/>
              </a:ext>
            </a:extLst>
          </p:cNvPr>
          <p:cNvSpPr txBox="1">
            <a:spLocks/>
          </p:cNvSpPr>
          <p:nvPr userDrawn="1"/>
        </p:nvSpPr>
        <p:spPr>
          <a:xfrm>
            <a:off x="9168307" y="6379558"/>
            <a:ext cx="2804208" cy="3427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62166C7-2C21-43DE-83CD-320CAEE6009F}" type="slidenum">
              <a:rPr lang="ru-RU" sz="1395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395">
              <a:solidFill>
                <a:schemeClr val="bg1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3238429"/>
      </p:ext>
    </p:extLst>
  </p:cSld>
  <p:clrMapOvr>
    <a:masterClrMapping/>
  </p:clrMapOvr>
  <p:transition spd="slow"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1">
            <a:extLst>
              <a:ext uri="{FF2B5EF4-FFF2-40B4-BE49-F238E27FC236}">
                <a16:creationId xmlns:a16="http://schemas.microsoft.com/office/drawing/2014/main" id="{08902C88-DCC7-2FEB-ECEC-5F0836CC07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2330" y="1549633"/>
            <a:ext cx="5795407" cy="318216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CE17FA85-E7FE-6AB5-BC86-86D2E86F43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11192" y="1535760"/>
            <a:ext cx="6980808" cy="5342548"/>
          </a:xfrm>
          <a:custGeom>
            <a:avLst/>
            <a:gdLst>
              <a:gd name="connsiteX0" fmla="*/ 7269187 w 7269187"/>
              <a:gd name="connsiteY0" fmla="*/ 0 h 5563250"/>
              <a:gd name="connsiteX1" fmla="*/ 7267444 w 7269187"/>
              <a:gd name="connsiteY1" fmla="*/ 2783845 h 5563250"/>
              <a:gd name="connsiteX2" fmla="*/ 7267247 w 7269187"/>
              <a:gd name="connsiteY2" fmla="*/ 3099209 h 5563250"/>
              <a:gd name="connsiteX3" fmla="*/ 5600596 w 7269187"/>
              <a:gd name="connsiteY3" fmla="*/ 5563250 h 5563250"/>
              <a:gd name="connsiteX4" fmla="*/ 0 w 7269187"/>
              <a:gd name="connsiteY4" fmla="*/ 5548316 h 5563250"/>
              <a:gd name="connsiteX5" fmla="*/ 3744632 w 7269187"/>
              <a:gd name="connsiteY5" fmla="*/ 12106 h 556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69187" h="5563250">
                <a:moveTo>
                  <a:pt x="7269187" y="0"/>
                </a:moveTo>
                <a:cubicBezTo>
                  <a:pt x="7268606" y="924922"/>
                  <a:pt x="7268025" y="1854383"/>
                  <a:pt x="7267444" y="2783845"/>
                </a:cubicBezTo>
                <a:lnTo>
                  <a:pt x="7267247" y="3099209"/>
                </a:lnTo>
                <a:lnTo>
                  <a:pt x="5600596" y="5563250"/>
                </a:lnTo>
                <a:lnTo>
                  <a:pt x="0" y="5548316"/>
                </a:lnTo>
                <a:lnTo>
                  <a:pt x="3744632" y="121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6" name="Заголовок 9">
            <a:extLst>
              <a:ext uri="{FF2B5EF4-FFF2-40B4-BE49-F238E27FC236}">
                <a16:creationId xmlns:a16="http://schemas.microsoft.com/office/drawing/2014/main" id="{D760F6CF-7568-6CFA-B5EA-8FA87FC2A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03" y="93785"/>
            <a:ext cx="11835866" cy="129031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4220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1">
            <a:extLst>
              <a:ext uri="{FF2B5EF4-FFF2-40B4-BE49-F238E27FC236}">
                <a16:creationId xmlns:a16="http://schemas.microsoft.com/office/drawing/2014/main" id="{08902C88-DCC7-2FEB-ECEC-5F0836CC07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2330" y="1549633"/>
            <a:ext cx="5795407" cy="318216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169D0F51-E017-D6D2-A35D-978FED84EA4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11192" y="1535760"/>
            <a:ext cx="6980808" cy="5342548"/>
          </a:xfrm>
          <a:custGeom>
            <a:avLst/>
            <a:gdLst>
              <a:gd name="connsiteX0" fmla="*/ 6980808 w 6980808"/>
              <a:gd name="connsiteY0" fmla="*/ 0 h 5342548"/>
              <a:gd name="connsiteX1" fmla="*/ 6979151 w 6980808"/>
              <a:gd name="connsiteY1" fmla="*/ 2645623 h 5342548"/>
              <a:gd name="connsiteX2" fmla="*/ 6980808 w 6980808"/>
              <a:gd name="connsiteY2" fmla="*/ 2645623 h 5342548"/>
              <a:gd name="connsiteX3" fmla="*/ 6980808 w 6980808"/>
              <a:gd name="connsiteY3" fmla="*/ 5322240 h 5342548"/>
              <a:gd name="connsiteX4" fmla="*/ 6980698 w 6980808"/>
              <a:gd name="connsiteY4" fmla="*/ 5322240 h 5342548"/>
              <a:gd name="connsiteX5" fmla="*/ 6980698 w 6980808"/>
              <a:gd name="connsiteY5" fmla="*/ 4839203 h 5342548"/>
              <a:gd name="connsiteX6" fmla="*/ 6477401 w 6980808"/>
              <a:gd name="connsiteY6" fmla="*/ 4839203 h 5342548"/>
              <a:gd name="connsiteX7" fmla="*/ 6137944 w 6980808"/>
              <a:gd name="connsiteY7" fmla="*/ 5322240 h 5342548"/>
              <a:gd name="connsiteX8" fmla="*/ 5392148 w 6980808"/>
              <a:gd name="connsiteY8" fmla="*/ 5322240 h 5342548"/>
              <a:gd name="connsiteX9" fmla="*/ 5378412 w 6980808"/>
              <a:gd name="connsiteY9" fmla="*/ 5342548 h 5342548"/>
              <a:gd name="connsiteX10" fmla="*/ 0 w 6980808"/>
              <a:gd name="connsiteY10" fmla="*/ 5328207 h 5342548"/>
              <a:gd name="connsiteX11" fmla="*/ 3596077 w 6980808"/>
              <a:gd name="connsiteY11" fmla="*/ 11626 h 5342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0808" h="5342548">
                <a:moveTo>
                  <a:pt x="6980808" y="0"/>
                </a:moveTo>
                <a:lnTo>
                  <a:pt x="6979151" y="2645623"/>
                </a:lnTo>
                <a:lnTo>
                  <a:pt x="6980808" y="2645623"/>
                </a:lnTo>
                <a:lnTo>
                  <a:pt x="6980808" y="5322240"/>
                </a:lnTo>
                <a:lnTo>
                  <a:pt x="6980698" y="5322240"/>
                </a:lnTo>
                <a:lnTo>
                  <a:pt x="6980698" y="4839203"/>
                </a:lnTo>
                <a:lnTo>
                  <a:pt x="6477401" y="4839203"/>
                </a:lnTo>
                <a:lnTo>
                  <a:pt x="6137944" y="5322240"/>
                </a:lnTo>
                <a:lnTo>
                  <a:pt x="5392148" y="5322240"/>
                </a:lnTo>
                <a:lnTo>
                  <a:pt x="5378412" y="5342548"/>
                </a:lnTo>
                <a:lnTo>
                  <a:pt x="0" y="5328207"/>
                </a:lnTo>
                <a:lnTo>
                  <a:pt x="3596077" y="116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2" name="Заголовок 9">
            <a:extLst>
              <a:ext uri="{FF2B5EF4-FFF2-40B4-BE49-F238E27FC236}">
                <a16:creationId xmlns:a16="http://schemas.microsoft.com/office/drawing/2014/main" id="{D3A0874E-3962-C374-91C9-7A929BA01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134" y="0"/>
            <a:ext cx="11835866" cy="129031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5553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9">
            <a:extLst>
              <a:ext uri="{FF2B5EF4-FFF2-40B4-BE49-F238E27FC236}">
                <a16:creationId xmlns:a16="http://schemas.microsoft.com/office/drawing/2014/main" id="{76CC1968-B9A2-E847-F419-152525241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135" y="82062"/>
            <a:ext cx="8459620" cy="13481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Рисунок 6">
            <a:extLst>
              <a:ext uri="{FF2B5EF4-FFF2-40B4-BE49-F238E27FC236}">
                <a16:creationId xmlns:a16="http://schemas.microsoft.com/office/drawing/2014/main" id="{107ACE6B-0688-4D59-F1B0-6FC770BB64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26760" y="3324896"/>
            <a:ext cx="5347209" cy="3533105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7739742"/>
              <a:gd name="connsiteY0" fmla="*/ 4172229 h 4172229"/>
              <a:gd name="connsiteX1" fmla="*/ 2910320 w 7739742"/>
              <a:gd name="connsiteY1" fmla="*/ 14876 h 4172229"/>
              <a:gd name="connsiteX2" fmla="*/ 7739742 w 7739742"/>
              <a:gd name="connsiteY2" fmla="*/ 0 h 4172229"/>
              <a:gd name="connsiteX3" fmla="*/ 7479006 w 7739742"/>
              <a:gd name="connsiteY3" fmla="*/ 4167875 h 4172229"/>
              <a:gd name="connsiteX4" fmla="*/ 0 w 7739742"/>
              <a:gd name="connsiteY4" fmla="*/ 4172229 h 4172229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8774406 w 9035142"/>
              <a:gd name="connsiteY3" fmla="*/ 4167875 h 6010554"/>
              <a:gd name="connsiteX4" fmla="*/ 0 w 9035142"/>
              <a:gd name="connsiteY4" fmla="*/ 6010554 h 6010554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4878681 w 9035142"/>
              <a:gd name="connsiteY3" fmla="*/ 5977625 h 6010554"/>
              <a:gd name="connsiteX4" fmla="*/ 0 w 9035142"/>
              <a:gd name="connsiteY4" fmla="*/ 6010554 h 6010554"/>
              <a:gd name="connsiteX0" fmla="*/ 0 w 9054192"/>
              <a:gd name="connsiteY0" fmla="*/ 5995678 h 5995678"/>
              <a:gd name="connsiteX1" fmla="*/ 4205720 w 9054192"/>
              <a:gd name="connsiteY1" fmla="*/ 0 h 5995678"/>
              <a:gd name="connsiteX2" fmla="*/ 9054192 w 9054192"/>
              <a:gd name="connsiteY2" fmla="*/ 13699 h 5995678"/>
              <a:gd name="connsiteX3" fmla="*/ 4878681 w 9054192"/>
              <a:gd name="connsiteY3" fmla="*/ 5962749 h 5995678"/>
              <a:gd name="connsiteX4" fmla="*/ 0 w 9054192"/>
              <a:gd name="connsiteY4" fmla="*/ 5995678 h 5995678"/>
              <a:gd name="connsiteX0" fmla="*/ 0 w 9035142"/>
              <a:gd name="connsiteY0" fmla="*/ 5986153 h 5986153"/>
              <a:gd name="connsiteX1" fmla="*/ 4186670 w 9035142"/>
              <a:gd name="connsiteY1" fmla="*/ 0 h 5986153"/>
              <a:gd name="connsiteX2" fmla="*/ 9035142 w 9035142"/>
              <a:gd name="connsiteY2" fmla="*/ 13699 h 5986153"/>
              <a:gd name="connsiteX3" fmla="*/ 4859631 w 9035142"/>
              <a:gd name="connsiteY3" fmla="*/ 5962749 h 5986153"/>
              <a:gd name="connsiteX4" fmla="*/ 0 w 9035142"/>
              <a:gd name="connsiteY4" fmla="*/ 5986153 h 5986153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69156 w 9044667"/>
              <a:gd name="connsiteY3" fmla="*/ 5962749 h 5976628"/>
              <a:gd name="connsiteX4" fmla="*/ 0 w 9044667"/>
              <a:gd name="connsiteY4" fmla="*/ 5976628 h 5976628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59631 w 9044667"/>
              <a:gd name="connsiteY3" fmla="*/ 5962749 h 5976628"/>
              <a:gd name="connsiteX4" fmla="*/ 0 w 9044667"/>
              <a:gd name="connsiteY4" fmla="*/ 5976628 h 597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4667" h="5976628">
                <a:moveTo>
                  <a:pt x="0" y="5976628"/>
                </a:moveTo>
                <a:lnTo>
                  <a:pt x="4196195" y="0"/>
                </a:lnTo>
                <a:lnTo>
                  <a:pt x="9044667" y="13699"/>
                </a:lnTo>
                <a:lnTo>
                  <a:pt x="4859631" y="5962749"/>
                </a:lnTo>
                <a:lnTo>
                  <a:pt x="0" y="5976628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780C1CE5-DFBA-ED7A-E1BB-37B6156302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08672" y="1"/>
            <a:ext cx="3883328" cy="3324895"/>
          </a:xfrm>
          <a:custGeom>
            <a:avLst/>
            <a:gdLst>
              <a:gd name="connsiteX0" fmla="*/ 2334595 w 3883328"/>
              <a:gd name="connsiteY0" fmla="*/ 0 h 3324895"/>
              <a:gd name="connsiteX1" fmla="*/ 3883328 w 3883328"/>
              <a:gd name="connsiteY1" fmla="*/ 0 h 3324895"/>
              <a:gd name="connsiteX2" fmla="*/ 3883328 w 3883328"/>
              <a:gd name="connsiteY2" fmla="*/ 1880639 h 3324895"/>
              <a:gd name="connsiteX3" fmla="*/ 2873015 w 3883328"/>
              <a:gd name="connsiteY3" fmla="*/ 3316691 h 3324895"/>
              <a:gd name="connsiteX4" fmla="*/ 0 w 3883328"/>
              <a:gd name="connsiteY4" fmla="*/ 3324895 h 332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3328" h="3324895">
                <a:moveTo>
                  <a:pt x="2334595" y="0"/>
                </a:moveTo>
                <a:lnTo>
                  <a:pt x="3883328" y="0"/>
                </a:lnTo>
                <a:lnTo>
                  <a:pt x="3883328" y="1880639"/>
                </a:lnTo>
                <a:lnTo>
                  <a:pt x="2873015" y="3316691"/>
                </a:lnTo>
                <a:lnTo>
                  <a:pt x="0" y="332489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Текст 11">
            <a:extLst>
              <a:ext uri="{FF2B5EF4-FFF2-40B4-BE49-F238E27FC236}">
                <a16:creationId xmlns:a16="http://schemas.microsoft.com/office/drawing/2014/main" id="{32265AC2-0941-90EC-D0B0-F0AC1B2FB1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2330" y="1549633"/>
            <a:ext cx="5795407" cy="44403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7653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9">
            <a:extLst>
              <a:ext uri="{FF2B5EF4-FFF2-40B4-BE49-F238E27FC236}">
                <a16:creationId xmlns:a16="http://schemas.microsoft.com/office/drawing/2014/main" id="{76CC1968-B9A2-E847-F419-152525241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5377" y="535949"/>
            <a:ext cx="4973691" cy="141841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FEE00CD2-AC79-5442-172E-6CF013F629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3533106"/>
            <a:ext cx="4330959" cy="3324895"/>
          </a:xfrm>
          <a:custGeom>
            <a:avLst/>
            <a:gdLst>
              <a:gd name="connsiteX0" fmla="*/ 1464541 w 4330959"/>
              <a:gd name="connsiteY0" fmla="*/ 0 h 3324895"/>
              <a:gd name="connsiteX1" fmla="*/ 4330959 w 4330959"/>
              <a:gd name="connsiteY1" fmla="*/ 8098 h 3324895"/>
              <a:gd name="connsiteX2" fmla="*/ 1997476 w 4330959"/>
              <a:gd name="connsiteY2" fmla="*/ 3324895 h 3324895"/>
              <a:gd name="connsiteX3" fmla="*/ 0 w 4330959"/>
              <a:gd name="connsiteY3" fmla="*/ 3324895 h 3324895"/>
              <a:gd name="connsiteX4" fmla="*/ 0 w 4330959"/>
              <a:gd name="connsiteY4" fmla="*/ 2085778 h 332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0959" h="3324895">
                <a:moveTo>
                  <a:pt x="1464541" y="0"/>
                </a:moveTo>
                <a:lnTo>
                  <a:pt x="4330959" y="8098"/>
                </a:lnTo>
                <a:lnTo>
                  <a:pt x="1997476" y="3324895"/>
                </a:lnTo>
                <a:lnTo>
                  <a:pt x="0" y="3324895"/>
                </a:lnTo>
                <a:lnTo>
                  <a:pt x="0" y="20857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3423D740-1917-7DF6-1C83-1EF02557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8168" y="1"/>
            <a:ext cx="5347209" cy="3533105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7739742"/>
              <a:gd name="connsiteY0" fmla="*/ 4172229 h 4172229"/>
              <a:gd name="connsiteX1" fmla="*/ 2910320 w 7739742"/>
              <a:gd name="connsiteY1" fmla="*/ 14876 h 4172229"/>
              <a:gd name="connsiteX2" fmla="*/ 7739742 w 7739742"/>
              <a:gd name="connsiteY2" fmla="*/ 0 h 4172229"/>
              <a:gd name="connsiteX3" fmla="*/ 7479006 w 7739742"/>
              <a:gd name="connsiteY3" fmla="*/ 4167875 h 4172229"/>
              <a:gd name="connsiteX4" fmla="*/ 0 w 7739742"/>
              <a:gd name="connsiteY4" fmla="*/ 4172229 h 4172229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8774406 w 9035142"/>
              <a:gd name="connsiteY3" fmla="*/ 4167875 h 6010554"/>
              <a:gd name="connsiteX4" fmla="*/ 0 w 9035142"/>
              <a:gd name="connsiteY4" fmla="*/ 6010554 h 6010554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4878681 w 9035142"/>
              <a:gd name="connsiteY3" fmla="*/ 5977625 h 6010554"/>
              <a:gd name="connsiteX4" fmla="*/ 0 w 9035142"/>
              <a:gd name="connsiteY4" fmla="*/ 6010554 h 6010554"/>
              <a:gd name="connsiteX0" fmla="*/ 0 w 9054192"/>
              <a:gd name="connsiteY0" fmla="*/ 5995678 h 5995678"/>
              <a:gd name="connsiteX1" fmla="*/ 4205720 w 9054192"/>
              <a:gd name="connsiteY1" fmla="*/ 0 h 5995678"/>
              <a:gd name="connsiteX2" fmla="*/ 9054192 w 9054192"/>
              <a:gd name="connsiteY2" fmla="*/ 13699 h 5995678"/>
              <a:gd name="connsiteX3" fmla="*/ 4878681 w 9054192"/>
              <a:gd name="connsiteY3" fmla="*/ 5962749 h 5995678"/>
              <a:gd name="connsiteX4" fmla="*/ 0 w 9054192"/>
              <a:gd name="connsiteY4" fmla="*/ 5995678 h 5995678"/>
              <a:gd name="connsiteX0" fmla="*/ 0 w 9035142"/>
              <a:gd name="connsiteY0" fmla="*/ 5986153 h 5986153"/>
              <a:gd name="connsiteX1" fmla="*/ 4186670 w 9035142"/>
              <a:gd name="connsiteY1" fmla="*/ 0 h 5986153"/>
              <a:gd name="connsiteX2" fmla="*/ 9035142 w 9035142"/>
              <a:gd name="connsiteY2" fmla="*/ 13699 h 5986153"/>
              <a:gd name="connsiteX3" fmla="*/ 4859631 w 9035142"/>
              <a:gd name="connsiteY3" fmla="*/ 5962749 h 5986153"/>
              <a:gd name="connsiteX4" fmla="*/ 0 w 9035142"/>
              <a:gd name="connsiteY4" fmla="*/ 5986153 h 5986153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69156 w 9044667"/>
              <a:gd name="connsiteY3" fmla="*/ 5962749 h 5976628"/>
              <a:gd name="connsiteX4" fmla="*/ 0 w 9044667"/>
              <a:gd name="connsiteY4" fmla="*/ 5976628 h 5976628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59631 w 9044667"/>
              <a:gd name="connsiteY3" fmla="*/ 5962749 h 5976628"/>
              <a:gd name="connsiteX4" fmla="*/ 0 w 9044667"/>
              <a:gd name="connsiteY4" fmla="*/ 5976628 h 597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4667" h="5976628">
                <a:moveTo>
                  <a:pt x="0" y="5976628"/>
                </a:moveTo>
                <a:lnTo>
                  <a:pt x="4196195" y="0"/>
                </a:lnTo>
                <a:lnTo>
                  <a:pt x="9044667" y="13699"/>
                </a:lnTo>
                <a:lnTo>
                  <a:pt x="4859631" y="5962749"/>
                </a:lnTo>
                <a:lnTo>
                  <a:pt x="0" y="5976628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Текст 11">
            <a:extLst>
              <a:ext uri="{FF2B5EF4-FFF2-40B4-BE49-F238E27FC236}">
                <a16:creationId xmlns:a16="http://schemas.microsoft.com/office/drawing/2014/main" id="{32265AC2-0941-90EC-D0B0-F0AC1B2FB1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92948" y="2212275"/>
            <a:ext cx="4973691" cy="14184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Текст 11">
            <a:extLst>
              <a:ext uri="{FF2B5EF4-FFF2-40B4-BE49-F238E27FC236}">
                <a16:creationId xmlns:a16="http://schemas.microsoft.com/office/drawing/2014/main" id="{EF25E189-2C0D-F693-5EB7-E73BC7D72D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01785" y="4055673"/>
            <a:ext cx="6877283" cy="167057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0677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4443DF7C-6340-E595-4562-BE51E3540E23}"/>
              </a:ext>
            </a:extLst>
          </p:cNvPr>
          <p:cNvGrpSpPr/>
          <p:nvPr/>
        </p:nvGrpSpPr>
        <p:grpSpPr>
          <a:xfrm>
            <a:off x="0" y="1333886"/>
            <a:ext cx="9081650" cy="970661"/>
            <a:chOff x="-4576066" y="3559333"/>
            <a:chExt cx="14976446" cy="1600692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E6438C40-A425-91E9-9759-0E3F13A0E6F2}"/>
                </a:ext>
              </a:extLst>
            </p:cNvPr>
            <p:cNvSpPr/>
            <p:nvPr/>
          </p:nvSpPr>
          <p:spPr>
            <a:xfrm>
              <a:off x="-3302000" y="3559333"/>
              <a:ext cx="13645433" cy="1600692"/>
            </a:xfrm>
            <a:custGeom>
              <a:avLst/>
              <a:gdLst>
                <a:gd name="connsiteX0" fmla="*/ 0 w 8928847"/>
                <a:gd name="connsiteY0" fmla="*/ 0 h 2077756"/>
                <a:gd name="connsiteX1" fmla="*/ 8928847 w 8928847"/>
                <a:gd name="connsiteY1" fmla="*/ 0 h 2077756"/>
                <a:gd name="connsiteX2" fmla="*/ 8928847 w 8928847"/>
                <a:gd name="connsiteY2" fmla="*/ 2077756 h 2077756"/>
                <a:gd name="connsiteX3" fmla="*/ 0 w 8928847"/>
                <a:gd name="connsiteY3" fmla="*/ 2077756 h 2077756"/>
                <a:gd name="connsiteX4" fmla="*/ 0 w 8928847"/>
                <a:gd name="connsiteY4" fmla="*/ 0 h 2077756"/>
                <a:gd name="connsiteX0" fmla="*/ 0 w 10351247"/>
                <a:gd name="connsiteY0" fmla="*/ 25400 h 2103156"/>
                <a:gd name="connsiteX1" fmla="*/ 10351247 w 10351247"/>
                <a:gd name="connsiteY1" fmla="*/ 0 h 2103156"/>
                <a:gd name="connsiteX2" fmla="*/ 8928847 w 10351247"/>
                <a:gd name="connsiteY2" fmla="*/ 2103156 h 2103156"/>
                <a:gd name="connsiteX3" fmla="*/ 0 w 10351247"/>
                <a:gd name="connsiteY3" fmla="*/ 2103156 h 2103156"/>
                <a:gd name="connsiteX4" fmla="*/ 0 w 10351247"/>
                <a:gd name="connsiteY4" fmla="*/ 25400 h 2103156"/>
                <a:gd name="connsiteX0" fmla="*/ 0 w 10351247"/>
                <a:gd name="connsiteY0" fmla="*/ 25400 h 2115856"/>
                <a:gd name="connsiteX1" fmla="*/ 10351247 w 10351247"/>
                <a:gd name="connsiteY1" fmla="*/ 0 h 2115856"/>
                <a:gd name="connsiteX2" fmla="*/ 8839947 w 10351247"/>
                <a:gd name="connsiteY2" fmla="*/ 2115856 h 2115856"/>
                <a:gd name="connsiteX3" fmla="*/ 0 w 10351247"/>
                <a:gd name="connsiteY3" fmla="*/ 2103156 h 2115856"/>
                <a:gd name="connsiteX4" fmla="*/ 0 w 10351247"/>
                <a:gd name="connsiteY4" fmla="*/ 25400 h 2115856"/>
                <a:gd name="connsiteX0" fmla="*/ 0 w 10335617"/>
                <a:gd name="connsiteY0" fmla="*/ 17584 h 2108040"/>
                <a:gd name="connsiteX1" fmla="*/ 10335617 w 10335617"/>
                <a:gd name="connsiteY1" fmla="*/ 0 h 2108040"/>
                <a:gd name="connsiteX2" fmla="*/ 8839947 w 10335617"/>
                <a:gd name="connsiteY2" fmla="*/ 2108040 h 2108040"/>
                <a:gd name="connsiteX3" fmla="*/ 0 w 10335617"/>
                <a:gd name="connsiteY3" fmla="*/ 2095340 h 2108040"/>
                <a:gd name="connsiteX4" fmla="*/ 0 w 10335617"/>
                <a:gd name="connsiteY4" fmla="*/ 17584 h 2108040"/>
                <a:gd name="connsiteX0" fmla="*/ 0 w 10312171"/>
                <a:gd name="connsiteY0" fmla="*/ 17584 h 2108040"/>
                <a:gd name="connsiteX1" fmla="*/ 10312171 w 10312171"/>
                <a:gd name="connsiteY1" fmla="*/ 0 h 2108040"/>
                <a:gd name="connsiteX2" fmla="*/ 8839947 w 10312171"/>
                <a:gd name="connsiteY2" fmla="*/ 2108040 h 2108040"/>
                <a:gd name="connsiteX3" fmla="*/ 0 w 10312171"/>
                <a:gd name="connsiteY3" fmla="*/ 2095340 h 2108040"/>
                <a:gd name="connsiteX4" fmla="*/ 0 w 10312171"/>
                <a:gd name="connsiteY4" fmla="*/ 17584 h 2108040"/>
                <a:gd name="connsiteX0" fmla="*/ 0 w 10343433"/>
                <a:gd name="connsiteY0" fmla="*/ 17584 h 2108040"/>
                <a:gd name="connsiteX1" fmla="*/ 10343433 w 10343433"/>
                <a:gd name="connsiteY1" fmla="*/ 0 h 2108040"/>
                <a:gd name="connsiteX2" fmla="*/ 8839947 w 10343433"/>
                <a:gd name="connsiteY2" fmla="*/ 2108040 h 2108040"/>
                <a:gd name="connsiteX3" fmla="*/ 0 w 10343433"/>
                <a:gd name="connsiteY3" fmla="*/ 2095340 h 2108040"/>
                <a:gd name="connsiteX4" fmla="*/ 0 w 10343433"/>
                <a:gd name="connsiteY4" fmla="*/ 17584 h 2108040"/>
                <a:gd name="connsiteX0" fmla="*/ 0 w 10343433"/>
                <a:gd name="connsiteY0" fmla="*/ 17584 h 2100225"/>
                <a:gd name="connsiteX1" fmla="*/ 10343433 w 10343433"/>
                <a:gd name="connsiteY1" fmla="*/ 0 h 2100225"/>
                <a:gd name="connsiteX2" fmla="*/ 8847763 w 10343433"/>
                <a:gd name="connsiteY2" fmla="*/ 2100225 h 2100225"/>
                <a:gd name="connsiteX3" fmla="*/ 0 w 10343433"/>
                <a:gd name="connsiteY3" fmla="*/ 2095340 h 2100225"/>
                <a:gd name="connsiteX4" fmla="*/ 0 w 10343433"/>
                <a:gd name="connsiteY4" fmla="*/ 17584 h 2100225"/>
                <a:gd name="connsiteX0" fmla="*/ 0 w 13645433"/>
                <a:gd name="connsiteY0" fmla="*/ 17584 h 2100225"/>
                <a:gd name="connsiteX1" fmla="*/ 13645433 w 13645433"/>
                <a:gd name="connsiteY1" fmla="*/ 0 h 2100225"/>
                <a:gd name="connsiteX2" fmla="*/ 12149763 w 13645433"/>
                <a:gd name="connsiteY2" fmla="*/ 2100225 h 2100225"/>
                <a:gd name="connsiteX3" fmla="*/ 3302000 w 13645433"/>
                <a:gd name="connsiteY3" fmla="*/ 2095340 h 2100225"/>
                <a:gd name="connsiteX4" fmla="*/ 0 w 13645433"/>
                <a:gd name="connsiteY4" fmla="*/ 17584 h 2100225"/>
                <a:gd name="connsiteX0" fmla="*/ 0 w 13645433"/>
                <a:gd name="connsiteY0" fmla="*/ 17584 h 2100225"/>
                <a:gd name="connsiteX1" fmla="*/ 13645433 w 13645433"/>
                <a:gd name="connsiteY1" fmla="*/ 0 h 2100225"/>
                <a:gd name="connsiteX2" fmla="*/ 12149763 w 13645433"/>
                <a:gd name="connsiteY2" fmla="*/ 2100225 h 2100225"/>
                <a:gd name="connsiteX3" fmla="*/ 0 w 13645433"/>
                <a:gd name="connsiteY3" fmla="*/ 2095340 h 2100225"/>
                <a:gd name="connsiteX4" fmla="*/ 0 w 13645433"/>
                <a:gd name="connsiteY4" fmla="*/ 17584 h 2100225"/>
                <a:gd name="connsiteX0" fmla="*/ 0 w 13645433"/>
                <a:gd name="connsiteY0" fmla="*/ 17584 h 2095340"/>
                <a:gd name="connsiteX1" fmla="*/ 13645433 w 13645433"/>
                <a:gd name="connsiteY1" fmla="*/ 0 h 2095340"/>
                <a:gd name="connsiteX2" fmla="*/ 12505363 w 13645433"/>
                <a:gd name="connsiteY2" fmla="*/ 1600692 h 2095340"/>
                <a:gd name="connsiteX3" fmla="*/ 0 w 13645433"/>
                <a:gd name="connsiteY3" fmla="*/ 2095340 h 2095340"/>
                <a:gd name="connsiteX4" fmla="*/ 0 w 13645433"/>
                <a:gd name="connsiteY4" fmla="*/ 17584 h 2095340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28074 h 1600692"/>
                <a:gd name="connsiteX4" fmla="*/ 0 w 13645433"/>
                <a:gd name="connsiteY4" fmla="*/ 17584 h 1600692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70407 h 1600692"/>
                <a:gd name="connsiteX4" fmla="*/ 0 w 13645433"/>
                <a:gd name="connsiteY4" fmla="*/ 17584 h 1600692"/>
                <a:gd name="connsiteX0" fmla="*/ 0 w 13645433"/>
                <a:gd name="connsiteY0" fmla="*/ 17584 h 1621207"/>
                <a:gd name="connsiteX1" fmla="*/ 13645433 w 13645433"/>
                <a:gd name="connsiteY1" fmla="*/ 0 h 1621207"/>
                <a:gd name="connsiteX2" fmla="*/ 12505363 w 13645433"/>
                <a:gd name="connsiteY2" fmla="*/ 1600692 h 1621207"/>
                <a:gd name="connsiteX3" fmla="*/ 0 w 13645433"/>
                <a:gd name="connsiteY3" fmla="*/ 1621207 h 1621207"/>
                <a:gd name="connsiteX4" fmla="*/ 0 w 13645433"/>
                <a:gd name="connsiteY4" fmla="*/ 17584 h 1621207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78874 h 1600692"/>
                <a:gd name="connsiteX4" fmla="*/ 0 w 13645433"/>
                <a:gd name="connsiteY4" fmla="*/ 17584 h 1600692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95807 h 1600692"/>
                <a:gd name="connsiteX4" fmla="*/ 0 w 13645433"/>
                <a:gd name="connsiteY4" fmla="*/ 17584 h 1600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45433" h="1600692">
                  <a:moveTo>
                    <a:pt x="0" y="17584"/>
                  </a:moveTo>
                  <a:lnTo>
                    <a:pt x="13645433" y="0"/>
                  </a:lnTo>
                  <a:lnTo>
                    <a:pt x="12505363" y="1600692"/>
                  </a:lnTo>
                  <a:lnTo>
                    <a:pt x="0" y="1595807"/>
                  </a:lnTo>
                  <a:lnTo>
                    <a:pt x="0" y="17584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A0BA2E0A-5A76-5B63-EC71-519ECD1D5B3C}"/>
                </a:ext>
              </a:extLst>
            </p:cNvPr>
            <p:cNvSpPr/>
            <p:nvPr/>
          </p:nvSpPr>
          <p:spPr>
            <a:xfrm rot="10800000">
              <a:off x="9086457" y="3559716"/>
              <a:ext cx="1313923" cy="1600309"/>
            </a:xfrm>
            <a:custGeom>
              <a:avLst/>
              <a:gdLst>
                <a:gd name="connsiteX0" fmla="*/ 0 w 193431"/>
                <a:gd name="connsiteY0" fmla="*/ 0 h 2095341"/>
                <a:gd name="connsiteX1" fmla="*/ 193431 w 193431"/>
                <a:gd name="connsiteY1" fmla="*/ 0 h 2095341"/>
                <a:gd name="connsiteX2" fmla="*/ 193431 w 193431"/>
                <a:gd name="connsiteY2" fmla="*/ 2095341 h 2095341"/>
                <a:gd name="connsiteX3" fmla="*/ 0 w 193431"/>
                <a:gd name="connsiteY3" fmla="*/ 2095341 h 2095341"/>
                <a:gd name="connsiteX4" fmla="*/ 0 w 193431"/>
                <a:gd name="connsiteY4" fmla="*/ 0 h 2095341"/>
                <a:gd name="connsiteX0" fmla="*/ 0 w 1683327"/>
                <a:gd name="connsiteY0" fmla="*/ 6394 h 2101735"/>
                <a:gd name="connsiteX1" fmla="*/ 1683327 w 1683327"/>
                <a:gd name="connsiteY1" fmla="*/ 0 h 2101735"/>
                <a:gd name="connsiteX2" fmla="*/ 193431 w 1683327"/>
                <a:gd name="connsiteY2" fmla="*/ 2101735 h 2101735"/>
                <a:gd name="connsiteX3" fmla="*/ 0 w 1683327"/>
                <a:gd name="connsiteY3" fmla="*/ 2101735 h 2101735"/>
                <a:gd name="connsiteX4" fmla="*/ 0 w 1683327"/>
                <a:gd name="connsiteY4" fmla="*/ 6394 h 2101735"/>
                <a:gd name="connsiteX0" fmla="*/ 1457925 w 1683327"/>
                <a:gd name="connsiteY0" fmla="*/ 6394 h 2101735"/>
                <a:gd name="connsiteX1" fmla="*/ 1683327 w 1683327"/>
                <a:gd name="connsiteY1" fmla="*/ 0 h 2101735"/>
                <a:gd name="connsiteX2" fmla="*/ 193431 w 1683327"/>
                <a:gd name="connsiteY2" fmla="*/ 2101735 h 2101735"/>
                <a:gd name="connsiteX3" fmla="*/ 0 w 1683327"/>
                <a:gd name="connsiteY3" fmla="*/ 2101735 h 2101735"/>
                <a:gd name="connsiteX4" fmla="*/ 1457925 w 1683327"/>
                <a:gd name="connsiteY4" fmla="*/ 6394 h 2101735"/>
                <a:gd name="connsiteX0" fmla="*/ 1457925 w 1667829"/>
                <a:gd name="connsiteY0" fmla="*/ 1228 h 2096569"/>
                <a:gd name="connsiteX1" fmla="*/ 1667829 w 1667829"/>
                <a:gd name="connsiteY1" fmla="*/ 0 h 2096569"/>
                <a:gd name="connsiteX2" fmla="*/ 193431 w 1667829"/>
                <a:gd name="connsiteY2" fmla="*/ 2096569 h 2096569"/>
                <a:gd name="connsiteX3" fmla="*/ 0 w 1667829"/>
                <a:gd name="connsiteY3" fmla="*/ 2096569 h 2096569"/>
                <a:gd name="connsiteX4" fmla="*/ 1457925 w 1667829"/>
                <a:gd name="connsiteY4" fmla="*/ 1228 h 2096569"/>
                <a:gd name="connsiteX0" fmla="*/ 1457925 w 1652330"/>
                <a:gd name="connsiteY0" fmla="*/ 0 h 2095341"/>
                <a:gd name="connsiteX1" fmla="*/ 1652330 w 1652330"/>
                <a:gd name="connsiteY1" fmla="*/ 3938 h 2095341"/>
                <a:gd name="connsiteX2" fmla="*/ 193431 w 1652330"/>
                <a:gd name="connsiteY2" fmla="*/ 2095341 h 2095341"/>
                <a:gd name="connsiteX3" fmla="*/ 0 w 1652330"/>
                <a:gd name="connsiteY3" fmla="*/ 2095341 h 2095341"/>
                <a:gd name="connsiteX4" fmla="*/ 1457925 w 1652330"/>
                <a:gd name="connsiteY4" fmla="*/ 0 h 2095341"/>
                <a:gd name="connsiteX0" fmla="*/ 1457925 w 1662663"/>
                <a:gd name="connsiteY0" fmla="*/ 0 h 2095341"/>
                <a:gd name="connsiteX1" fmla="*/ 1662663 w 1662663"/>
                <a:gd name="connsiteY1" fmla="*/ 3938 h 2095341"/>
                <a:gd name="connsiteX2" fmla="*/ 193431 w 1662663"/>
                <a:gd name="connsiteY2" fmla="*/ 2095341 h 2095341"/>
                <a:gd name="connsiteX3" fmla="*/ 0 w 1662663"/>
                <a:gd name="connsiteY3" fmla="*/ 2095341 h 2095341"/>
                <a:gd name="connsiteX4" fmla="*/ 1457925 w 1662663"/>
                <a:gd name="connsiteY4" fmla="*/ 0 h 2095341"/>
                <a:gd name="connsiteX0" fmla="*/ 1457925 w 1667829"/>
                <a:gd name="connsiteY0" fmla="*/ 1228 h 2096569"/>
                <a:gd name="connsiteX1" fmla="*/ 1667829 w 1667829"/>
                <a:gd name="connsiteY1" fmla="*/ 0 h 2096569"/>
                <a:gd name="connsiteX2" fmla="*/ 193431 w 1667829"/>
                <a:gd name="connsiteY2" fmla="*/ 2096569 h 2096569"/>
                <a:gd name="connsiteX3" fmla="*/ 0 w 1667829"/>
                <a:gd name="connsiteY3" fmla="*/ 2096569 h 2096569"/>
                <a:gd name="connsiteX4" fmla="*/ 1457925 w 1667829"/>
                <a:gd name="connsiteY4" fmla="*/ 1228 h 2096569"/>
                <a:gd name="connsiteX0" fmla="*/ 1478589 w 1667829"/>
                <a:gd name="connsiteY0" fmla="*/ 1228 h 2096569"/>
                <a:gd name="connsiteX1" fmla="*/ 1667829 w 1667829"/>
                <a:gd name="connsiteY1" fmla="*/ 0 h 2096569"/>
                <a:gd name="connsiteX2" fmla="*/ 193431 w 1667829"/>
                <a:gd name="connsiteY2" fmla="*/ 2096569 h 2096569"/>
                <a:gd name="connsiteX3" fmla="*/ 0 w 1667829"/>
                <a:gd name="connsiteY3" fmla="*/ 2096569 h 2096569"/>
                <a:gd name="connsiteX4" fmla="*/ 1478589 w 1667829"/>
                <a:gd name="connsiteY4" fmla="*/ 1228 h 2096569"/>
                <a:gd name="connsiteX0" fmla="*/ 1468257 w 1667829"/>
                <a:gd name="connsiteY0" fmla="*/ 1228 h 2096569"/>
                <a:gd name="connsiteX1" fmla="*/ 1667829 w 1667829"/>
                <a:gd name="connsiteY1" fmla="*/ 0 h 2096569"/>
                <a:gd name="connsiteX2" fmla="*/ 193431 w 1667829"/>
                <a:gd name="connsiteY2" fmla="*/ 2096569 h 2096569"/>
                <a:gd name="connsiteX3" fmla="*/ 0 w 1667829"/>
                <a:gd name="connsiteY3" fmla="*/ 2096569 h 2096569"/>
                <a:gd name="connsiteX4" fmla="*/ 1468257 w 1667829"/>
                <a:gd name="connsiteY4" fmla="*/ 1228 h 2096569"/>
                <a:gd name="connsiteX0" fmla="*/ 1468257 w 1468257"/>
                <a:gd name="connsiteY0" fmla="*/ 0 h 2095341"/>
                <a:gd name="connsiteX1" fmla="*/ 1321840 w 1468257"/>
                <a:gd name="connsiteY1" fmla="*/ 483157 h 2095341"/>
                <a:gd name="connsiteX2" fmla="*/ 193431 w 1468257"/>
                <a:gd name="connsiteY2" fmla="*/ 2095341 h 2095341"/>
                <a:gd name="connsiteX3" fmla="*/ 0 w 1468257"/>
                <a:gd name="connsiteY3" fmla="*/ 2095341 h 2095341"/>
                <a:gd name="connsiteX4" fmla="*/ 1468257 w 1468257"/>
                <a:gd name="connsiteY4" fmla="*/ 0 h 2095341"/>
                <a:gd name="connsiteX0" fmla="*/ 1132154 w 1321840"/>
                <a:gd name="connsiteY0" fmla="*/ 1228 h 1612184"/>
                <a:gd name="connsiteX1" fmla="*/ 1321840 w 1321840"/>
                <a:gd name="connsiteY1" fmla="*/ 0 h 1612184"/>
                <a:gd name="connsiteX2" fmla="*/ 193431 w 1321840"/>
                <a:gd name="connsiteY2" fmla="*/ 1612184 h 1612184"/>
                <a:gd name="connsiteX3" fmla="*/ 0 w 1321840"/>
                <a:gd name="connsiteY3" fmla="*/ 1612184 h 1612184"/>
                <a:gd name="connsiteX4" fmla="*/ 1132154 w 1321840"/>
                <a:gd name="connsiteY4" fmla="*/ 1228 h 1612184"/>
                <a:gd name="connsiteX0" fmla="*/ 1132154 w 1313923"/>
                <a:gd name="connsiteY0" fmla="*/ 0 h 1610956"/>
                <a:gd name="connsiteX1" fmla="*/ 1313923 w 1313923"/>
                <a:gd name="connsiteY1" fmla="*/ 10647 h 1610956"/>
                <a:gd name="connsiteX2" fmla="*/ 193431 w 1313923"/>
                <a:gd name="connsiteY2" fmla="*/ 1610956 h 1610956"/>
                <a:gd name="connsiteX3" fmla="*/ 0 w 1313923"/>
                <a:gd name="connsiteY3" fmla="*/ 1610956 h 1610956"/>
                <a:gd name="connsiteX4" fmla="*/ 1132154 w 1313923"/>
                <a:gd name="connsiteY4" fmla="*/ 0 h 1610956"/>
                <a:gd name="connsiteX0" fmla="*/ 1120279 w 1313923"/>
                <a:gd name="connsiteY0" fmla="*/ 5187 h 1600309"/>
                <a:gd name="connsiteX1" fmla="*/ 1313923 w 1313923"/>
                <a:gd name="connsiteY1" fmla="*/ 0 h 1600309"/>
                <a:gd name="connsiteX2" fmla="*/ 193431 w 1313923"/>
                <a:gd name="connsiteY2" fmla="*/ 1600309 h 1600309"/>
                <a:gd name="connsiteX3" fmla="*/ 0 w 1313923"/>
                <a:gd name="connsiteY3" fmla="*/ 1600309 h 1600309"/>
                <a:gd name="connsiteX4" fmla="*/ 1120279 w 1313923"/>
                <a:gd name="connsiteY4" fmla="*/ 5187 h 1600309"/>
                <a:gd name="connsiteX0" fmla="*/ 1120279 w 1313923"/>
                <a:gd name="connsiteY0" fmla="*/ 1228 h 1600309"/>
                <a:gd name="connsiteX1" fmla="*/ 1313923 w 1313923"/>
                <a:gd name="connsiteY1" fmla="*/ 0 h 1600309"/>
                <a:gd name="connsiteX2" fmla="*/ 193431 w 1313923"/>
                <a:gd name="connsiteY2" fmla="*/ 1600309 h 1600309"/>
                <a:gd name="connsiteX3" fmla="*/ 0 w 1313923"/>
                <a:gd name="connsiteY3" fmla="*/ 1600309 h 1600309"/>
                <a:gd name="connsiteX4" fmla="*/ 1120279 w 1313923"/>
                <a:gd name="connsiteY4" fmla="*/ 1228 h 1600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3923" h="1600309">
                  <a:moveTo>
                    <a:pt x="1120279" y="1228"/>
                  </a:moveTo>
                  <a:lnTo>
                    <a:pt x="1313923" y="0"/>
                  </a:lnTo>
                  <a:lnTo>
                    <a:pt x="193431" y="1600309"/>
                  </a:lnTo>
                  <a:lnTo>
                    <a:pt x="0" y="1600309"/>
                  </a:lnTo>
                  <a:lnTo>
                    <a:pt x="1120279" y="122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2" name="Прямоугольник 4">
              <a:extLst>
                <a:ext uri="{FF2B5EF4-FFF2-40B4-BE49-F238E27FC236}">
                  <a16:creationId xmlns:a16="http://schemas.microsoft.com/office/drawing/2014/main" id="{A0F6B7FB-077B-DA68-D497-DC7128DF0659}"/>
                </a:ext>
              </a:extLst>
            </p:cNvPr>
            <p:cNvSpPr/>
            <p:nvPr/>
          </p:nvSpPr>
          <p:spPr>
            <a:xfrm>
              <a:off x="-4576066" y="3559333"/>
              <a:ext cx="13645434" cy="1600692"/>
            </a:xfrm>
            <a:custGeom>
              <a:avLst/>
              <a:gdLst>
                <a:gd name="connsiteX0" fmla="*/ 0 w 8928847"/>
                <a:gd name="connsiteY0" fmla="*/ 0 h 2077756"/>
                <a:gd name="connsiteX1" fmla="*/ 8928847 w 8928847"/>
                <a:gd name="connsiteY1" fmla="*/ 0 h 2077756"/>
                <a:gd name="connsiteX2" fmla="*/ 8928847 w 8928847"/>
                <a:gd name="connsiteY2" fmla="*/ 2077756 h 2077756"/>
                <a:gd name="connsiteX3" fmla="*/ 0 w 8928847"/>
                <a:gd name="connsiteY3" fmla="*/ 2077756 h 2077756"/>
                <a:gd name="connsiteX4" fmla="*/ 0 w 8928847"/>
                <a:gd name="connsiteY4" fmla="*/ 0 h 2077756"/>
                <a:gd name="connsiteX0" fmla="*/ 0 w 10351247"/>
                <a:gd name="connsiteY0" fmla="*/ 25400 h 2103156"/>
                <a:gd name="connsiteX1" fmla="*/ 10351247 w 10351247"/>
                <a:gd name="connsiteY1" fmla="*/ 0 h 2103156"/>
                <a:gd name="connsiteX2" fmla="*/ 8928847 w 10351247"/>
                <a:gd name="connsiteY2" fmla="*/ 2103156 h 2103156"/>
                <a:gd name="connsiteX3" fmla="*/ 0 w 10351247"/>
                <a:gd name="connsiteY3" fmla="*/ 2103156 h 2103156"/>
                <a:gd name="connsiteX4" fmla="*/ 0 w 10351247"/>
                <a:gd name="connsiteY4" fmla="*/ 25400 h 2103156"/>
                <a:gd name="connsiteX0" fmla="*/ 0 w 10351247"/>
                <a:gd name="connsiteY0" fmla="*/ 25400 h 2115856"/>
                <a:gd name="connsiteX1" fmla="*/ 10351247 w 10351247"/>
                <a:gd name="connsiteY1" fmla="*/ 0 h 2115856"/>
                <a:gd name="connsiteX2" fmla="*/ 8839947 w 10351247"/>
                <a:gd name="connsiteY2" fmla="*/ 2115856 h 2115856"/>
                <a:gd name="connsiteX3" fmla="*/ 0 w 10351247"/>
                <a:gd name="connsiteY3" fmla="*/ 2103156 h 2115856"/>
                <a:gd name="connsiteX4" fmla="*/ 0 w 10351247"/>
                <a:gd name="connsiteY4" fmla="*/ 25400 h 2115856"/>
                <a:gd name="connsiteX0" fmla="*/ 0 w 10335617"/>
                <a:gd name="connsiteY0" fmla="*/ 17584 h 2108040"/>
                <a:gd name="connsiteX1" fmla="*/ 10335617 w 10335617"/>
                <a:gd name="connsiteY1" fmla="*/ 0 h 2108040"/>
                <a:gd name="connsiteX2" fmla="*/ 8839947 w 10335617"/>
                <a:gd name="connsiteY2" fmla="*/ 2108040 h 2108040"/>
                <a:gd name="connsiteX3" fmla="*/ 0 w 10335617"/>
                <a:gd name="connsiteY3" fmla="*/ 2095340 h 2108040"/>
                <a:gd name="connsiteX4" fmla="*/ 0 w 10335617"/>
                <a:gd name="connsiteY4" fmla="*/ 17584 h 2108040"/>
                <a:gd name="connsiteX0" fmla="*/ 0 w 10312171"/>
                <a:gd name="connsiteY0" fmla="*/ 17584 h 2108040"/>
                <a:gd name="connsiteX1" fmla="*/ 10312171 w 10312171"/>
                <a:gd name="connsiteY1" fmla="*/ 0 h 2108040"/>
                <a:gd name="connsiteX2" fmla="*/ 8839947 w 10312171"/>
                <a:gd name="connsiteY2" fmla="*/ 2108040 h 2108040"/>
                <a:gd name="connsiteX3" fmla="*/ 0 w 10312171"/>
                <a:gd name="connsiteY3" fmla="*/ 2095340 h 2108040"/>
                <a:gd name="connsiteX4" fmla="*/ 0 w 10312171"/>
                <a:gd name="connsiteY4" fmla="*/ 17584 h 2108040"/>
                <a:gd name="connsiteX0" fmla="*/ 0 w 10343433"/>
                <a:gd name="connsiteY0" fmla="*/ 17584 h 2108040"/>
                <a:gd name="connsiteX1" fmla="*/ 10343433 w 10343433"/>
                <a:gd name="connsiteY1" fmla="*/ 0 h 2108040"/>
                <a:gd name="connsiteX2" fmla="*/ 8839947 w 10343433"/>
                <a:gd name="connsiteY2" fmla="*/ 2108040 h 2108040"/>
                <a:gd name="connsiteX3" fmla="*/ 0 w 10343433"/>
                <a:gd name="connsiteY3" fmla="*/ 2095340 h 2108040"/>
                <a:gd name="connsiteX4" fmla="*/ 0 w 10343433"/>
                <a:gd name="connsiteY4" fmla="*/ 17584 h 2108040"/>
                <a:gd name="connsiteX0" fmla="*/ 0 w 10343433"/>
                <a:gd name="connsiteY0" fmla="*/ 17584 h 2100225"/>
                <a:gd name="connsiteX1" fmla="*/ 10343433 w 10343433"/>
                <a:gd name="connsiteY1" fmla="*/ 0 h 2100225"/>
                <a:gd name="connsiteX2" fmla="*/ 8847763 w 10343433"/>
                <a:gd name="connsiteY2" fmla="*/ 2100225 h 2100225"/>
                <a:gd name="connsiteX3" fmla="*/ 0 w 10343433"/>
                <a:gd name="connsiteY3" fmla="*/ 2095340 h 2100225"/>
                <a:gd name="connsiteX4" fmla="*/ 0 w 10343433"/>
                <a:gd name="connsiteY4" fmla="*/ 17584 h 2100225"/>
                <a:gd name="connsiteX0" fmla="*/ 0 w 13645433"/>
                <a:gd name="connsiteY0" fmla="*/ 17584 h 2100225"/>
                <a:gd name="connsiteX1" fmla="*/ 13645433 w 13645433"/>
                <a:gd name="connsiteY1" fmla="*/ 0 h 2100225"/>
                <a:gd name="connsiteX2" fmla="*/ 12149763 w 13645433"/>
                <a:gd name="connsiteY2" fmla="*/ 2100225 h 2100225"/>
                <a:gd name="connsiteX3" fmla="*/ 3302000 w 13645433"/>
                <a:gd name="connsiteY3" fmla="*/ 2095340 h 2100225"/>
                <a:gd name="connsiteX4" fmla="*/ 0 w 13645433"/>
                <a:gd name="connsiteY4" fmla="*/ 17584 h 2100225"/>
                <a:gd name="connsiteX0" fmla="*/ 0 w 13645433"/>
                <a:gd name="connsiteY0" fmla="*/ 17584 h 2100225"/>
                <a:gd name="connsiteX1" fmla="*/ 13645433 w 13645433"/>
                <a:gd name="connsiteY1" fmla="*/ 0 h 2100225"/>
                <a:gd name="connsiteX2" fmla="*/ 12149763 w 13645433"/>
                <a:gd name="connsiteY2" fmla="*/ 2100225 h 2100225"/>
                <a:gd name="connsiteX3" fmla="*/ 0 w 13645433"/>
                <a:gd name="connsiteY3" fmla="*/ 2095340 h 2100225"/>
                <a:gd name="connsiteX4" fmla="*/ 0 w 13645433"/>
                <a:gd name="connsiteY4" fmla="*/ 17584 h 2100225"/>
                <a:gd name="connsiteX0" fmla="*/ 0 w 13645433"/>
                <a:gd name="connsiteY0" fmla="*/ 17584 h 2095340"/>
                <a:gd name="connsiteX1" fmla="*/ 13645433 w 13645433"/>
                <a:gd name="connsiteY1" fmla="*/ 0 h 2095340"/>
                <a:gd name="connsiteX2" fmla="*/ 12505363 w 13645433"/>
                <a:gd name="connsiteY2" fmla="*/ 1600692 h 2095340"/>
                <a:gd name="connsiteX3" fmla="*/ 0 w 13645433"/>
                <a:gd name="connsiteY3" fmla="*/ 2095340 h 2095340"/>
                <a:gd name="connsiteX4" fmla="*/ 0 w 13645433"/>
                <a:gd name="connsiteY4" fmla="*/ 17584 h 2095340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28074 h 1600692"/>
                <a:gd name="connsiteX4" fmla="*/ 0 w 13645433"/>
                <a:gd name="connsiteY4" fmla="*/ 17584 h 1600692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70407 h 1600692"/>
                <a:gd name="connsiteX4" fmla="*/ 0 w 13645433"/>
                <a:gd name="connsiteY4" fmla="*/ 17584 h 1600692"/>
                <a:gd name="connsiteX0" fmla="*/ 0 w 13645433"/>
                <a:gd name="connsiteY0" fmla="*/ 17584 h 1621207"/>
                <a:gd name="connsiteX1" fmla="*/ 13645433 w 13645433"/>
                <a:gd name="connsiteY1" fmla="*/ 0 h 1621207"/>
                <a:gd name="connsiteX2" fmla="*/ 12505363 w 13645433"/>
                <a:gd name="connsiteY2" fmla="*/ 1600692 h 1621207"/>
                <a:gd name="connsiteX3" fmla="*/ 0 w 13645433"/>
                <a:gd name="connsiteY3" fmla="*/ 1621207 h 1621207"/>
                <a:gd name="connsiteX4" fmla="*/ 0 w 13645433"/>
                <a:gd name="connsiteY4" fmla="*/ 17584 h 1621207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78874 h 1600692"/>
                <a:gd name="connsiteX4" fmla="*/ 0 w 13645433"/>
                <a:gd name="connsiteY4" fmla="*/ 17584 h 1600692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95807 h 1600692"/>
                <a:gd name="connsiteX4" fmla="*/ 0 w 13645433"/>
                <a:gd name="connsiteY4" fmla="*/ 17584 h 1600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45433" h="1600692">
                  <a:moveTo>
                    <a:pt x="0" y="17584"/>
                  </a:moveTo>
                  <a:lnTo>
                    <a:pt x="13645433" y="0"/>
                  </a:lnTo>
                  <a:lnTo>
                    <a:pt x="12505363" y="1600692"/>
                  </a:lnTo>
                  <a:lnTo>
                    <a:pt x="0" y="1595807"/>
                  </a:lnTo>
                  <a:lnTo>
                    <a:pt x="0" y="17584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</p:grp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C39C8352-05E4-04C5-E420-E82CCC4131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29366" y="1324413"/>
            <a:ext cx="6662634" cy="5533401"/>
          </a:xfrm>
          <a:custGeom>
            <a:avLst/>
            <a:gdLst>
              <a:gd name="connsiteX0" fmla="*/ 6662634 w 6662634"/>
              <a:gd name="connsiteY0" fmla="*/ 0 h 5533401"/>
              <a:gd name="connsiteX1" fmla="*/ 6662634 w 6662634"/>
              <a:gd name="connsiteY1" fmla="*/ 5533401 h 5533401"/>
              <a:gd name="connsiteX2" fmla="*/ 6662524 w 6662634"/>
              <a:gd name="connsiteY2" fmla="*/ 5533401 h 5533401"/>
              <a:gd name="connsiteX3" fmla="*/ 6662524 w 6662634"/>
              <a:gd name="connsiteY3" fmla="*/ 5050550 h 5533401"/>
              <a:gd name="connsiteX4" fmla="*/ 6159227 w 6662634"/>
              <a:gd name="connsiteY4" fmla="*/ 5050550 h 5533401"/>
              <a:gd name="connsiteX5" fmla="*/ 5820199 w 6662634"/>
              <a:gd name="connsiteY5" fmla="*/ 5532977 h 5533401"/>
              <a:gd name="connsiteX6" fmla="*/ 0 w 6662634"/>
              <a:gd name="connsiteY6" fmla="*/ 5530049 h 5533401"/>
              <a:gd name="connsiteX7" fmla="*/ 3911860 w 6662634"/>
              <a:gd name="connsiteY7" fmla="*/ 9042 h 553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62634" h="5533401">
                <a:moveTo>
                  <a:pt x="6662634" y="0"/>
                </a:moveTo>
                <a:lnTo>
                  <a:pt x="6662634" y="5533401"/>
                </a:lnTo>
                <a:lnTo>
                  <a:pt x="6662524" y="5533401"/>
                </a:lnTo>
                <a:lnTo>
                  <a:pt x="6662524" y="5050550"/>
                </a:lnTo>
                <a:lnTo>
                  <a:pt x="6159227" y="5050550"/>
                </a:lnTo>
                <a:lnTo>
                  <a:pt x="5820199" y="5532977"/>
                </a:lnTo>
                <a:lnTo>
                  <a:pt x="0" y="5530049"/>
                </a:lnTo>
                <a:lnTo>
                  <a:pt x="3911860" y="90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33" name="Текст 15">
            <a:extLst>
              <a:ext uri="{FF2B5EF4-FFF2-40B4-BE49-F238E27FC236}">
                <a16:creationId xmlns:a16="http://schemas.microsoft.com/office/drawing/2014/main" id="{27CA11FD-625D-208F-ECFF-7E906B9BCA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6134" y="1379977"/>
            <a:ext cx="7196974" cy="864836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EB1667FD-759F-E36E-36F6-E50B6C7278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5600" y="2476501"/>
            <a:ext cx="6662738" cy="40179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Заголовок 9">
            <a:extLst>
              <a:ext uri="{FF2B5EF4-FFF2-40B4-BE49-F238E27FC236}">
                <a16:creationId xmlns:a16="http://schemas.microsoft.com/office/drawing/2014/main" id="{7E1AD371-4307-6782-5EDA-7F822E5AE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134" y="0"/>
            <a:ext cx="11835866" cy="129031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09164BC-9083-352D-D115-A3DA79A48FAB}"/>
              </a:ext>
            </a:extLst>
          </p:cNvPr>
          <p:cNvGrpSpPr/>
          <p:nvPr/>
        </p:nvGrpSpPr>
        <p:grpSpPr>
          <a:xfrm>
            <a:off x="0" y="1333886"/>
            <a:ext cx="9081650" cy="970661"/>
            <a:chOff x="-4576066" y="3559333"/>
            <a:chExt cx="14976446" cy="1600692"/>
          </a:xfrm>
        </p:grpSpPr>
        <p:sp>
          <p:nvSpPr>
            <p:cNvPr id="9" name="Прямоугольник 4">
              <a:extLst>
                <a:ext uri="{FF2B5EF4-FFF2-40B4-BE49-F238E27FC236}">
                  <a16:creationId xmlns:a16="http://schemas.microsoft.com/office/drawing/2014/main" id="{AABB48BE-14FB-A8C3-CF96-32F145EF023A}"/>
                </a:ext>
              </a:extLst>
            </p:cNvPr>
            <p:cNvSpPr/>
            <p:nvPr/>
          </p:nvSpPr>
          <p:spPr>
            <a:xfrm>
              <a:off x="-3302000" y="3559333"/>
              <a:ext cx="13645433" cy="1600692"/>
            </a:xfrm>
            <a:custGeom>
              <a:avLst/>
              <a:gdLst>
                <a:gd name="connsiteX0" fmla="*/ 0 w 8928847"/>
                <a:gd name="connsiteY0" fmla="*/ 0 h 2077756"/>
                <a:gd name="connsiteX1" fmla="*/ 8928847 w 8928847"/>
                <a:gd name="connsiteY1" fmla="*/ 0 h 2077756"/>
                <a:gd name="connsiteX2" fmla="*/ 8928847 w 8928847"/>
                <a:gd name="connsiteY2" fmla="*/ 2077756 h 2077756"/>
                <a:gd name="connsiteX3" fmla="*/ 0 w 8928847"/>
                <a:gd name="connsiteY3" fmla="*/ 2077756 h 2077756"/>
                <a:gd name="connsiteX4" fmla="*/ 0 w 8928847"/>
                <a:gd name="connsiteY4" fmla="*/ 0 h 2077756"/>
                <a:gd name="connsiteX0" fmla="*/ 0 w 10351247"/>
                <a:gd name="connsiteY0" fmla="*/ 25400 h 2103156"/>
                <a:gd name="connsiteX1" fmla="*/ 10351247 w 10351247"/>
                <a:gd name="connsiteY1" fmla="*/ 0 h 2103156"/>
                <a:gd name="connsiteX2" fmla="*/ 8928847 w 10351247"/>
                <a:gd name="connsiteY2" fmla="*/ 2103156 h 2103156"/>
                <a:gd name="connsiteX3" fmla="*/ 0 w 10351247"/>
                <a:gd name="connsiteY3" fmla="*/ 2103156 h 2103156"/>
                <a:gd name="connsiteX4" fmla="*/ 0 w 10351247"/>
                <a:gd name="connsiteY4" fmla="*/ 25400 h 2103156"/>
                <a:gd name="connsiteX0" fmla="*/ 0 w 10351247"/>
                <a:gd name="connsiteY0" fmla="*/ 25400 h 2115856"/>
                <a:gd name="connsiteX1" fmla="*/ 10351247 w 10351247"/>
                <a:gd name="connsiteY1" fmla="*/ 0 h 2115856"/>
                <a:gd name="connsiteX2" fmla="*/ 8839947 w 10351247"/>
                <a:gd name="connsiteY2" fmla="*/ 2115856 h 2115856"/>
                <a:gd name="connsiteX3" fmla="*/ 0 w 10351247"/>
                <a:gd name="connsiteY3" fmla="*/ 2103156 h 2115856"/>
                <a:gd name="connsiteX4" fmla="*/ 0 w 10351247"/>
                <a:gd name="connsiteY4" fmla="*/ 25400 h 2115856"/>
                <a:gd name="connsiteX0" fmla="*/ 0 w 10335617"/>
                <a:gd name="connsiteY0" fmla="*/ 17584 h 2108040"/>
                <a:gd name="connsiteX1" fmla="*/ 10335617 w 10335617"/>
                <a:gd name="connsiteY1" fmla="*/ 0 h 2108040"/>
                <a:gd name="connsiteX2" fmla="*/ 8839947 w 10335617"/>
                <a:gd name="connsiteY2" fmla="*/ 2108040 h 2108040"/>
                <a:gd name="connsiteX3" fmla="*/ 0 w 10335617"/>
                <a:gd name="connsiteY3" fmla="*/ 2095340 h 2108040"/>
                <a:gd name="connsiteX4" fmla="*/ 0 w 10335617"/>
                <a:gd name="connsiteY4" fmla="*/ 17584 h 2108040"/>
                <a:gd name="connsiteX0" fmla="*/ 0 w 10312171"/>
                <a:gd name="connsiteY0" fmla="*/ 17584 h 2108040"/>
                <a:gd name="connsiteX1" fmla="*/ 10312171 w 10312171"/>
                <a:gd name="connsiteY1" fmla="*/ 0 h 2108040"/>
                <a:gd name="connsiteX2" fmla="*/ 8839947 w 10312171"/>
                <a:gd name="connsiteY2" fmla="*/ 2108040 h 2108040"/>
                <a:gd name="connsiteX3" fmla="*/ 0 w 10312171"/>
                <a:gd name="connsiteY3" fmla="*/ 2095340 h 2108040"/>
                <a:gd name="connsiteX4" fmla="*/ 0 w 10312171"/>
                <a:gd name="connsiteY4" fmla="*/ 17584 h 2108040"/>
                <a:gd name="connsiteX0" fmla="*/ 0 w 10343433"/>
                <a:gd name="connsiteY0" fmla="*/ 17584 h 2108040"/>
                <a:gd name="connsiteX1" fmla="*/ 10343433 w 10343433"/>
                <a:gd name="connsiteY1" fmla="*/ 0 h 2108040"/>
                <a:gd name="connsiteX2" fmla="*/ 8839947 w 10343433"/>
                <a:gd name="connsiteY2" fmla="*/ 2108040 h 2108040"/>
                <a:gd name="connsiteX3" fmla="*/ 0 w 10343433"/>
                <a:gd name="connsiteY3" fmla="*/ 2095340 h 2108040"/>
                <a:gd name="connsiteX4" fmla="*/ 0 w 10343433"/>
                <a:gd name="connsiteY4" fmla="*/ 17584 h 2108040"/>
                <a:gd name="connsiteX0" fmla="*/ 0 w 10343433"/>
                <a:gd name="connsiteY0" fmla="*/ 17584 h 2100225"/>
                <a:gd name="connsiteX1" fmla="*/ 10343433 w 10343433"/>
                <a:gd name="connsiteY1" fmla="*/ 0 h 2100225"/>
                <a:gd name="connsiteX2" fmla="*/ 8847763 w 10343433"/>
                <a:gd name="connsiteY2" fmla="*/ 2100225 h 2100225"/>
                <a:gd name="connsiteX3" fmla="*/ 0 w 10343433"/>
                <a:gd name="connsiteY3" fmla="*/ 2095340 h 2100225"/>
                <a:gd name="connsiteX4" fmla="*/ 0 w 10343433"/>
                <a:gd name="connsiteY4" fmla="*/ 17584 h 2100225"/>
                <a:gd name="connsiteX0" fmla="*/ 0 w 13645433"/>
                <a:gd name="connsiteY0" fmla="*/ 17584 h 2100225"/>
                <a:gd name="connsiteX1" fmla="*/ 13645433 w 13645433"/>
                <a:gd name="connsiteY1" fmla="*/ 0 h 2100225"/>
                <a:gd name="connsiteX2" fmla="*/ 12149763 w 13645433"/>
                <a:gd name="connsiteY2" fmla="*/ 2100225 h 2100225"/>
                <a:gd name="connsiteX3" fmla="*/ 3302000 w 13645433"/>
                <a:gd name="connsiteY3" fmla="*/ 2095340 h 2100225"/>
                <a:gd name="connsiteX4" fmla="*/ 0 w 13645433"/>
                <a:gd name="connsiteY4" fmla="*/ 17584 h 2100225"/>
                <a:gd name="connsiteX0" fmla="*/ 0 w 13645433"/>
                <a:gd name="connsiteY0" fmla="*/ 17584 h 2100225"/>
                <a:gd name="connsiteX1" fmla="*/ 13645433 w 13645433"/>
                <a:gd name="connsiteY1" fmla="*/ 0 h 2100225"/>
                <a:gd name="connsiteX2" fmla="*/ 12149763 w 13645433"/>
                <a:gd name="connsiteY2" fmla="*/ 2100225 h 2100225"/>
                <a:gd name="connsiteX3" fmla="*/ 0 w 13645433"/>
                <a:gd name="connsiteY3" fmla="*/ 2095340 h 2100225"/>
                <a:gd name="connsiteX4" fmla="*/ 0 w 13645433"/>
                <a:gd name="connsiteY4" fmla="*/ 17584 h 2100225"/>
                <a:gd name="connsiteX0" fmla="*/ 0 w 13645433"/>
                <a:gd name="connsiteY0" fmla="*/ 17584 h 2095340"/>
                <a:gd name="connsiteX1" fmla="*/ 13645433 w 13645433"/>
                <a:gd name="connsiteY1" fmla="*/ 0 h 2095340"/>
                <a:gd name="connsiteX2" fmla="*/ 12505363 w 13645433"/>
                <a:gd name="connsiteY2" fmla="*/ 1600692 h 2095340"/>
                <a:gd name="connsiteX3" fmla="*/ 0 w 13645433"/>
                <a:gd name="connsiteY3" fmla="*/ 2095340 h 2095340"/>
                <a:gd name="connsiteX4" fmla="*/ 0 w 13645433"/>
                <a:gd name="connsiteY4" fmla="*/ 17584 h 2095340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28074 h 1600692"/>
                <a:gd name="connsiteX4" fmla="*/ 0 w 13645433"/>
                <a:gd name="connsiteY4" fmla="*/ 17584 h 1600692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70407 h 1600692"/>
                <a:gd name="connsiteX4" fmla="*/ 0 w 13645433"/>
                <a:gd name="connsiteY4" fmla="*/ 17584 h 1600692"/>
                <a:gd name="connsiteX0" fmla="*/ 0 w 13645433"/>
                <a:gd name="connsiteY0" fmla="*/ 17584 h 1621207"/>
                <a:gd name="connsiteX1" fmla="*/ 13645433 w 13645433"/>
                <a:gd name="connsiteY1" fmla="*/ 0 h 1621207"/>
                <a:gd name="connsiteX2" fmla="*/ 12505363 w 13645433"/>
                <a:gd name="connsiteY2" fmla="*/ 1600692 h 1621207"/>
                <a:gd name="connsiteX3" fmla="*/ 0 w 13645433"/>
                <a:gd name="connsiteY3" fmla="*/ 1621207 h 1621207"/>
                <a:gd name="connsiteX4" fmla="*/ 0 w 13645433"/>
                <a:gd name="connsiteY4" fmla="*/ 17584 h 1621207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78874 h 1600692"/>
                <a:gd name="connsiteX4" fmla="*/ 0 w 13645433"/>
                <a:gd name="connsiteY4" fmla="*/ 17584 h 1600692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95807 h 1600692"/>
                <a:gd name="connsiteX4" fmla="*/ 0 w 13645433"/>
                <a:gd name="connsiteY4" fmla="*/ 17584 h 1600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45433" h="1600692">
                  <a:moveTo>
                    <a:pt x="0" y="17584"/>
                  </a:moveTo>
                  <a:lnTo>
                    <a:pt x="13645433" y="0"/>
                  </a:lnTo>
                  <a:lnTo>
                    <a:pt x="12505363" y="1600692"/>
                  </a:lnTo>
                  <a:lnTo>
                    <a:pt x="0" y="1595807"/>
                  </a:lnTo>
                  <a:lnTo>
                    <a:pt x="0" y="17584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10" name="Прямоугольник 5">
              <a:extLst>
                <a:ext uri="{FF2B5EF4-FFF2-40B4-BE49-F238E27FC236}">
                  <a16:creationId xmlns:a16="http://schemas.microsoft.com/office/drawing/2014/main" id="{69BA7279-3501-F738-63B9-2523461E9466}"/>
                </a:ext>
              </a:extLst>
            </p:cNvPr>
            <p:cNvSpPr/>
            <p:nvPr/>
          </p:nvSpPr>
          <p:spPr>
            <a:xfrm rot="10800000">
              <a:off x="9086457" y="3559716"/>
              <a:ext cx="1313923" cy="1600309"/>
            </a:xfrm>
            <a:custGeom>
              <a:avLst/>
              <a:gdLst>
                <a:gd name="connsiteX0" fmla="*/ 0 w 193431"/>
                <a:gd name="connsiteY0" fmla="*/ 0 h 2095341"/>
                <a:gd name="connsiteX1" fmla="*/ 193431 w 193431"/>
                <a:gd name="connsiteY1" fmla="*/ 0 h 2095341"/>
                <a:gd name="connsiteX2" fmla="*/ 193431 w 193431"/>
                <a:gd name="connsiteY2" fmla="*/ 2095341 h 2095341"/>
                <a:gd name="connsiteX3" fmla="*/ 0 w 193431"/>
                <a:gd name="connsiteY3" fmla="*/ 2095341 h 2095341"/>
                <a:gd name="connsiteX4" fmla="*/ 0 w 193431"/>
                <a:gd name="connsiteY4" fmla="*/ 0 h 2095341"/>
                <a:gd name="connsiteX0" fmla="*/ 0 w 1683327"/>
                <a:gd name="connsiteY0" fmla="*/ 6394 h 2101735"/>
                <a:gd name="connsiteX1" fmla="*/ 1683327 w 1683327"/>
                <a:gd name="connsiteY1" fmla="*/ 0 h 2101735"/>
                <a:gd name="connsiteX2" fmla="*/ 193431 w 1683327"/>
                <a:gd name="connsiteY2" fmla="*/ 2101735 h 2101735"/>
                <a:gd name="connsiteX3" fmla="*/ 0 w 1683327"/>
                <a:gd name="connsiteY3" fmla="*/ 2101735 h 2101735"/>
                <a:gd name="connsiteX4" fmla="*/ 0 w 1683327"/>
                <a:gd name="connsiteY4" fmla="*/ 6394 h 2101735"/>
                <a:gd name="connsiteX0" fmla="*/ 1457925 w 1683327"/>
                <a:gd name="connsiteY0" fmla="*/ 6394 h 2101735"/>
                <a:gd name="connsiteX1" fmla="*/ 1683327 w 1683327"/>
                <a:gd name="connsiteY1" fmla="*/ 0 h 2101735"/>
                <a:gd name="connsiteX2" fmla="*/ 193431 w 1683327"/>
                <a:gd name="connsiteY2" fmla="*/ 2101735 h 2101735"/>
                <a:gd name="connsiteX3" fmla="*/ 0 w 1683327"/>
                <a:gd name="connsiteY3" fmla="*/ 2101735 h 2101735"/>
                <a:gd name="connsiteX4" fmla="*/ 1457925 w 1683327"/>
                <a:gd name="connsiteY4" fmla="*/ 6394 h 2101735"/>
                <a:gd name="connsiteX0" fmla="*/ 1457925 w 1667829"/>
                <a:gd name="connsiteY0" fmla="*/ 1228 h 2096569"/>
                <a:gd name="connsiteX1" fmla="*/ 1667829 w 1667829"/>
                <a:gd name="connsiteY1" fmla="*/ 0 h 2096569"/>
                <a:gd name="connsiteX2" fmla="*/ 193431 w 1667829"/>
                <a:gd name="connsiteY2" fmla="*/ 2096569 h 2096569"/>
                <a:gd name="connsiteX3" fmla="*/ 0 w 1667829"/>
                <a:gd name="connsiteY3" fmla="*/ 2096569 h 2096569"/>
                <a:gd name="connsiteX4" fmla="*/ 1457925 w 1667829"/>
                <a:gd name="connsiteY4" fmla="*/ 1228 h 2096569"/>
                <a:gd name="connsiteX0" fmla="*/ 1457925 w 1652330"/>
                <a:gd name="connsiteY0" fmla="*/ 0 h 2095341"/>
                <a:gd name="connsiteX1" fmla="*/ 1652330 w 1652330"/>
                <a:gd name="connsiteY1" fmla="*/ 3938 h 2095341"/>
                <a:gd name="connsiteX2" fmla="*/ 193431 w 1652330"/>
                <a:gd name="connsiteY2" fmla="*/ 2095341 h 2095341"/>
                <a:gd name="connsiteX3" fmla="*/ 0 w 1652330"/>
                <a:gd name="connsiteY3" fmla="*/ 2095341 h 2095341"/>
                <a:gd name="connsiteX4" fmla="*/ 1457925 w 1652330"/>
                <a:gd name="connsiteY4" fmla="*/ 0 h 2095341"/>
                <a:gd name="connsiteX0" fmla="*/ 1457925 w 1662663"/>
                <a:gd name="connsiteY0" fmla="*/ 0 h 2095341"/>
                <a:gd name="connsiteX1" fmla="*/ 1662663 w 1662663"/>
                <a:gd name="connsiteY1" fmla="*/ 3938 h 2095341"/>
                <a:gd name="connsiteX2" fmla="*/ 193431 w 1662663"/>
                <a:gd name="connsiteY2" fmla="*/ 2095341 h 2095341"/>
                <a:gd name="connsiteX3" fmla="*/ 0 w 1662663"/>
                <a:gd name="connsiteY3" fmla="*/ 2095341 h 2095341"/>
                <a:gd name="connsiteX4" fmla="*/ 1457925 w 1662663"/>
                <a:gd name="connsiteY4" fmla="*/ 0 h 2095341"/>
                <a:gd name="connsiteX0" fmla="*/ 1457925 w 1667829"/>
                <a:gd name="connsiteY0" fmla="*/ 1228 h 2096569"/>
                <a:gd name="connsiteX1" fmla="*/ 1667829 w 1667829"/>
                <a:gd name="connsiteY1" fmla="*/ 0 h 2096569"/>
                <a:gd name="connsiteX2" fmla="*/ 193431 w 1667829"/>
                <a:gd name="connsiteY2" fmla="*/ 2096569 h 2096569"/>
                <a:gd name="connsiteX3" fmla="*/ 0 w 1667829"/>
                <a:gd name="connsiteY3" fmla="*/ 2096569 h 2096569"/>
                <a:gd name="connsiteX4" fmla="*/ 1457925 w 1667829"/>
                <a:gd name="connsiteY4" fmla="*/ 1228 h 2096569"/>
                <a:gd name="connsiteX0" fmla="*/ 1478589 w 1667829"/>
                <a:gd name="connsiteY0" fmla="*/ 1228 h 2096569"/>
                <a:gd name="connsiteX1" fmla="*/ 1667829 w 1667829"/>
                <a:gd name="connsiteY1" fmla="*/ 0 h 2096569"/>
                <a:gd name="connsiteX2" fmla="*/ 193431 w 1667829"/>
                <a:gd name="connsiteY2" fmla="*/ 2096569 h 2096569"/>
                <a:gd name="connsiteX3" fmla="*/ 0 w 1667829"/>
                <a:gd name="connsiteY3" fmla="*/ 2096569 h 2096569"/>
                <a:gd name="connsiteX4" fmla="*/ 1478589 w 1667829"/>
                <a:gd name="connsiteY4" fmla="*/ 1228 h 2096569"/>
                <a:gd name="connsiteX0" fmla="*/ 1468257 w 1667829"/>
                <a:gd name="connsiteY0" fmla="*/ 1228 h 2096569"/>
                <a:gd name="connsiteX1" fmla="*/ 1667829 w 1667829"/>
                <a:gd name="connsiteY1" fmla="*/ 0 h 2096569"/>
                <a:gd name="connsiteX2" fmla="*/ 193431 w 1667829"/>
                <a:gd name="connsiteY2" fmla="*/ 2096569 h 2096569"/>
                <a:gd name="connsiteX3" fmla="*/ 0 w 1667829"/>
                <a:gd name="connsiteY3" fmla="*/ 2096569 h 2096569"/>
                <a:gd name="connsiteX4" fmla="*/ 1468257 w 1667829"/>
                <a:gd name="connsiteY4" fmla="*/ 1228 h 2096569"/>
                <a:gd name="connsiteX0" fmla="*/ 1468257 w 1468257"/>
                <a:gd name="connsiteY0" fmla="*/ 0 h 2095341"/>
                <a:gd name="connsiteX1" fmla="*/ 1321840 w 1468257"/>
                <a:gd name="connsiteY1" fmla="*/ 483157 h 2095341"/>
                <a:gd name="connsiteX2" fmla="*/ 193431 w 1468257"/>
                <a:gd name="connsiteY2" fmla="*/ 2095341 h 2095341"/>
                <a:gd name="connsiteX3" fmla="*/ 0 w 1468257"/>
                <a:gd name="connsiteY3" fmla="*/ 2095341 h 2095341"/>
                <a:gd name="connsiteX4" fmla="*/ 1468257 w 1468257"/>
                <a:gd name="connsiteY4" fmla="*/ 0 h 2095341"/>
                <a:gd name="connsiteX0" fmla="*/ 1132154 w 1321840"/>
                <a:gd name="connsiteY0" fmla="*/ 1228 h 1612184"/>
                <a:gd name="connsiteX1" fmla="*/ 1321840 w 1321840"/>
                <a:gd name="connsiteY1" fmla="*/ 0 h 1612184"/>
                <a:gd name="connsiteX2" fmla="*/ 193431 w 1321840"/>
                <a:gd name="connsiteY2" fmla="*/ 1612184 h 1612184"/>
                <a:gd name="connsiteX3" fmla="*/ 0 w 1321840"/>
                <a:gd name="connsiteY3" fmla="*/ 1612184 h 1612184"/>
                <a:gd name="connsiteX4" fmla="*/ 1132154 w 1321840"/>
                <a:gd name="connsiteY4" fmla="*/ 1228 h 1612184"/>
                <a:gd name="connsiteX0" fmla="*/ 1132154 w 1313923"/>
                <a:gd name="connsiteY0" fmla="*/ 0 h 1610956"/>
                <a:gd name="connsiteX1" fmla="*/ 1313923 w 1313923"/>
                <a:gd name="connsiteY1" fmla="*/ 10647 h 1610956"/>
                <a:gd name="connsiteX2" fmla="*/ 193431 w 1313923"/>
                <a:gd name="connsiteY2" fmla="*/ 1610956 h 1610956"/>
                <a:gd name="connsiteX3" fmla="*/ 0 w 1313923"/>
                <a:gd name="connsiteY3" fmla="*/ 1610956 h 1610956"/>
                <a:gd name="connsiteX4" fmla="*/ 1132154 w 1313923"/>
                <a:gd name="connsiteY4" fmla="*/ 0 h 1610956"/>
                <a:gd name="connsiteX0" fmla="*/ 1120279 w 1313923"/>
                <a:gd name="connsiteY0" fmla="*/ 5187 h 1600309"/>
                <a:gd name="connsiteX1" fmla="*/ 1313923 w 1313923"/>
                <a:gd name="connsiteY1" fmla="*/ 0 h 1600309"/>
                <a:gd name="connsiteX2" fmla="*/ 193431 w 1313923"/>
                <a:gd name="connsiteY2" fmla="*/ 1600309 h 1600309"/>
                <a:gd name="connsiteX3" fmla="*/ 0 w 1313923"/>
                <a:gd name="connsiteY3" fmla="*/ 1600309 h 1600309"/>
                <a:gd name="connsiteX4" fmla="*/ 1120279 w 1313923"/>
                <a:gd name="connsiteY4" fmla="*/ 5187 h 1600309"/>
                <a:gd name="connsiteX0" fmla="*/ 1120279 w 1313923"/>
                <a:gd name="connsiteY0" fmla="*/ 1228 h 1600309"/>
                <a:gd name="connsiteX1" fmla="*/ 1313923 w 1313923"/>
                <a:gd name="connsiteY1" fmla="*/ 0 h 1600309"/>
                <a:gd name="connsiteX2" fmla="*/ 193431 w 1313923"/>
                <a:gd name="connsiteY2" fmla="*/ 1600309 h 1600309"/>
                <a:gd name="connsiteX3" fmla="*/ 0 w 1313923"/>
                <a:gd name="connsiteY3" fmla="*/ 1600309 h 1600309"/>
                <a:gd name="connsiteX4" fmla="*/ 1120279 w 1313923"/>
                <a:gd name="connsiteY4" fmla="*/ 1228 h 1600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3923" h="1600309">
                  <a:moveTo>
                    <a:pt x="1120279" y="1228"/>
                  </a:moveTo>
                  <a:lnTo>
                    <a:pt x="1313923" y="0"/>
                  </a:lnTo>
                  <a:lnTo>
                    <a:pt x="193431" y="1600309"/>
                  </a:lnTo>
                  <a:lnTo>
                    <a:pt x="0" y="1600309"/>
                  </a:lnTo>
                  <a:lnTo>
                    <a:pt x="1120279" y="122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11" name="Прямоугольник 4">
              <a:extLst>
                <a:ext uri="{FF2B5EF4-FFF2-40B4-BE49-F238E27FC236}">
                  <a16:creationId xmlns:a16="http://schemas.microsoft.com/office/drawing/2014/main" id="{81A5F7C2-D756-9818-7340-7A5B0D6D257B}"/>
                </a:ext>
              </a:extLst>
            </p:cNvPr>
            <p:cNvSpPr/>
            <p:nvPr/>
          </p:nvSpPr>
          <p:spPr>
            <a:xfrm>
              <a:off x="-4576066" y="3559333"/>
              <a:ext cx="13645434" cy="1600692"/>
            </a:xfrm>
            <a:custGeom>
              <a:avLst/>
              <a:gdLst>
                <a:gd name="connsiteX0" fmla="*/ 0 w 8928847"/>
                <a:gd name="connsiteY0" fmla="*/ 0 h 2077756"/>
                <a:gd name="connsiteX1" fmla="*/ 8928847 w 8928847"/>
                <a:gd name="connsiteY1" fmla="*/ 0 h 2077756"/>
                <a:gd name="connsiteX2" fmla="*/ 8928847 w 8928847"/>
                <a:gd name="connsiteY2" fmla="*/ 2077756 h 2077756"/>
                <a:gd name="connsiteX3" fmla="*/ 0 w 8928847"/>
                <a:gd name="connsiteY3" fmla="*/ 2077756 h 2077756"/>
                <a:gd name="connsiteX4" fmla="*/ 0 w 8928847"/>
                <a:gd name="connsiteY4" fmla="*/ 0 h 2077756"/>
                <a:gd name="connsiteX0" fmla="*/ 0 w 10351247"/>
                <a:gd name="connsiteY0" fmla="*/ 25400 h 2103156"/>
                <a:gd name="connsiteX1" fmla="*/ 10351247 w 10351247"/>
                <a:gd name="connsiteY1" fmla="*/ 0 h 2103156"/>
                <a:gd name="connsiteX2" fmla="*/ 8928847 w 10351247"/>
                <a:gd name="connsiteY2" fmla="*/ 2103156 h 2103156"/>
                <a:gd name="connsiteX3" fmla="*/ 0 w 10351247"/>
                <a:gd name="connsiteY3" fmla="*/ 2103156 h 2103156"/>
                <a:gd name="connsiteX4" fmla="*/ 0 w 10351247"/>
                <a:gd name="connsiteY4" fmla="*/ 25400 h 2103156"/>
                <a:gd name="connsiteX0" fmla="*/ 0 w 10351247"/>
                <a:gd name="connsiteY0" fmla="*/ 25400 h 2115856"/>
                <a:gd name="connsiteX1" fmla="*/ 10351247 w 10351247"/>
                <a:gd name="connsiteY1" fmla="*/ 0 h 2115856"/>
                <a:gd name="connsiteX2" fmla="*/ 8839947 w 10351247"/>
                <a:gd name="connsiteY2" fmla="*/ 2115856 h 2115856"/>
                <a:gd name="connsiteX3" fmla="*/ 0 w 10351247"/>
                <a:gd name="connsiteY3" fmla="*/ 2103156 h 2115856"/>
                <a:gd name="connsiteX4" fmla="*/ 0 w 10351247"/>
                <a:gd name="connsiteY4" fmla="*/ 25400 h 2115856"/>
                <a:gd name="connsiteX0" fmla="*/ 0 w 10335617"/>
                <a:gd name="connsiteY0" fmla="*/ 17584 h 2108040"/>
                <a:gd name="connsiteX1" fmla="*/ 10335617 w 10335617"/>
                <a:gd name="connsiteY1" fmla="*/ 0 h 2108040"/>
                <a:gd name="connsiteX2" fmla="*/ 8839947 w 10335617"/>
                <a:gd name="connsiteY2" fmla="*/ 2108040 h 2108040"/>
                <a:gd name="connsiteX3" fmla="*/ 0 w 10335617"/>
                <a:gd name="connsiteY3" fmla="*/ 2095340 h 2108040"/>
                <a:gd name="connsiteX4" fmla="*/ 0 w 10335617"/>
                <a:gd name="connsiteY4" fmla="*/ 17584 h 2108040"/>
                <a:gd name="connsiteX0" fmla="*/ 0 w 10312171"/>
                <a:gd name="connsiteY0" fmla="*/ 17584 h 2108040"/>
                <a:gd name="connsiteX1" fmla="*/ 10312171 w 10312171"/>
                <a:gd name="connsiteY1" fmla="*/ 0 h 2108040"/>
                <a:gd name="connsiteX2" fmla="*/ 8839947 w 10312171"/>
                <a:gd name="connsiteY2" fmla="*/ 2108040 h 2108040"/>
                <a:gd name="connsiteX3" fmla="*/ 0 w 10312171"/>
                <a:gd name="connsiteY3" fmla="*/ 2095340 h 2108040"/>
                <a:gd name="connsiteX4" fmla="*/ 0 w 10312171"/>
                <a:gd name="connsiteY4" fmla="*/ 17584 h 2108040"/>
                <a:gd name="connsiteX0" fmla="*/ 0 w 10343433"/>
                <a:gd name="connsiteY0" fmla="*/ 17584 h 2108040"/>
                <a:gd name="connsiteX1" fmla="*/ 10343433 w 10343433"/>
                <a:gd name="connsiteY1" fmla="*/ 0 h 2108040"/>
                <a:gd name="connsiteX2" fmla="*/ 8839947 w 10343433"/>
                <a:gd name="connsiteY2" fmla="*/ 2108040 h 2108040"/>
                <a:gd name="connsiteX3" fmla="*/ 0 w 10343433"/>
                <a:gd name="connsiteY3" fmla="*/ 2095340 h 2108040"/>
                <a:gd name="connsiteX4" fmla="*/ 0 w 10343433"/>
                <a:gd name="connsiteY4" fmla="*/ 17584 h 2108040"/>
                <a:gd name="connsiteX0" fmla="*/ 0 w 10343433"/>
                <a:gd name="connsiteY0" fmla="*/ 17584 h 2100225"/>
                <a:gd name="connsiteX1" fmla="*/ 10343433 w 10343433"/>
                <a:gd name="connsiteY1" fmla="*/ 0 h 2100225"/>
                <a:gd name="connsiteX2" fmla="*/ 8847763 w 10343433"/>
                <a:gd name="connsiteY2" fmla="*/ 2100225 h 2100225"/>
                <a:gd name="connsiteX3" fmla="*/ 0 w 10343433"/>
                <a:gd name="connsiteY3" fmla="*/ 2095340 h 2100225"/>
                <a:gd name="connsiteX4" fmla="*/ 0 w 10343433"/>
                <a:gd name="connsiteY4" fmla="*/ 17584 h 2100225"/>
                <a:gd name="connsiteX0" fmla="*/ 0 w 13645433"/>
                <a:gd name="connsiteY0" fmla="*/ 17584 h 2100225"/>
                <a:gd name="connsiteX1" fmla="*/ 13645433 w 13645433"/>
                <a:gd name="connsiteY1" fmla="*/ 0 h 2100225"/>
                <a:gd name="connsiteX2" fmla="*/ 12149763 w 13645433"/>
                <a:gd name="connsiteY2" fmla="*/ 2100225 h 2100225"/>
                <a:gd name="connsiteX3" fmla="*/ 3302000 w 13645433"/>
                <a:gd name="connsiteY3" fmla="*/ 2095340 h 2100225"/>
                <a:gd name="connsiteX4" fmla="*/ 0 w 13645433"/>
                <a:gd name="connsiteY4" fmla="*/ 17584 h 2100225"/>
                <a:gd name="connsiteX0" fmla="*/ 0 w 13645433"/>
                <a:gd name="connsiteY0" fmla="*/ 17584 h 2100225"/>
                <a:gd name="connsiteX1" fmla="*/ 13645433 w 13645433"/>
                <a:gd name="connsiteY1" fmla="*/ 0 h 2100225"/>
                <a:gd name="connsiteX2" fmla="*/ 12149763 w 13645433"/>
                <a:gd name="connsiteY2" fmla="*/ 2100225 h 2100225"/>
                <a:gd name="connsiteX3" fmla="*/ 0 w 13645433"/>
                <a:gd name="connsiteY3" fmla="*/ 2095340 h 2100225"/>
                <a:gd name="connsiteX4" fmla="*/ 0 w 13645433"/>
                <a:gd name="connsiteY4" fmla="*/ 17584 h 2100225"/>
                <a:gd name="connsiteX0" fmla="*/ 0 w 13645433"/>
                <a:gd name="connsiteY0" fmla="*/ 17584 h 2095340"/>
                <a:gd name="connsiteX1" fmla="*/ 13645433 w 13645433"/>
                <a:gd name="connsiteY1" fmla="*/ 0 h 2095340"/>
                <a:gd name="connsiteX2" fmla="*/ 12505363 w 13645433"/>
                <a:gd name="connsiteY2" fmla="*/ 1600692 h 2095340"/>
                <a:gd name="connsiteX3" fmla="*/ 0 w 13645433"/>
                <a:gd name="connsiteY3" fmla="*/ 2095340 h 2095340"/>
                <a:gd name="connsiteX4" fmla="*/ 0 w 13645433"/>
                <a:gd name="connsiteY4" fmla="*/ 17584 h 2095340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28074 h 1600692"/>
                <a:gd name="connsiteX4" fmla="*/ 0 w 13645433"/>
                <a:gd name="connsiteY4" fmla="*/ 17584 h 1600692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70407 h 1600692"/>
                <a:gd name="connsiteX4" fmla="*/ 0 w 13645433"/>
                <a:gd name="connsiteY4" fmla="*/ 17584 h 1600692"/>
                <a:gd name="connsiteX0" fmla="*/ 0 w 13645433"/>
                <a:gd name="connsiteY0" fmla="*/ 17584 h 1621207"/>
                <a:gd name="connsiteX1" fmla="*/ 13645433 w 13645433"/>
                <a:gd name="connsiteY1" fmla="*/ 0 h 1621207"/>
                <a:gd name="connsiteX2" fmla="*/ 12505363 w 13645433"/>
                <a:gd name="connsiteY2" fmla="*/ 1600692 h 1621207"/>
                <a:gd name="connsiteX3" fmla="*/ 0 w 13645433"/>
                <a:gd name="connsiteY3" fmla="*/ 1621207 h 1621207"/>
                <a:gd name="connsiteX4" fmla="*/ 0 w 13645433"/>
                <a:gd name="connsiteY4" fmla="*/ 17584 h 1621207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78874 h 1600692"/>
                <a:gd name="connsiteX4" fmla="*/ 0 w 13645433"/>
                <a:gd name="connsiteY4" fmla="*/ 17584 h 1600692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95807 h 1600692"/>
                <a:gd name="connsiteX4" fmla="*/ 0 w 13645433"/>
                <a:gd name="connsiteY4" fmla="*/ 17584 h 1600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45433" h="1600692">
                  <a:moveTo>
                    <a:pt x="0" y="17584"/>
                  </a:moveTo>
                  <a:lnTo>
                    <a:pt x="13645433" y="0"/>
                  </a:lnTo>
                  <a:lnTo>
                    <a:pt x="12505363" y="1600692"/>
                  </a:lnTo>
                  <a:lnTo>
                    <a:pt x="0" y="1595807"/>
                  </a:lnTo>
                  <a:lnTo>
                    <a:pt x="0" y="17584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</p:grpSp>
    </p:spTree>
    <p:extLst>
      <p:ext uri="{BB962C8B-B14F-4D97-AF65-F5344CB8AC3E}">
        <p14:creationId xmlns:p14="http://schemas.microsoft.com/office/powerpoint/2010/main" val="384786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3">
            <a:extLst>
              <a:ext uri="{FF2B5EF4-FFF2-40B4-BE49-F238E27FC236}">
                <a16:creationId xmlns:a16="http://schemas.microsoft.com/office/drawing/2014/main" id="{19F1459C-B7D8-C2FB-3C1B-BA6607E338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1153" y="3713967"/>
            <a:ext cx="10695422" cy="256592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Текст слайда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018D85D4-3AC6-4FE2-08CB-54AF281E40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1153" y="1340286"/>
            <a:ext cx="1871662" cy="2173636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3F47051E-F895-3662-2D92-479C6554F1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62823" y="1367427"/>
            <a:ext cx="8423752" cy="214649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Текст слайда</a:t>
            </a:r>
          </a:p>
        </p:txBody>
      </p:sp>
      <p:sp>
        <p:nvSpPr>
          <p:cNvPr id="2" name="Заголовок 9">
            <a:extLst>
              <a:ext uri="{FF2B5EF4-FFF2-40B4-BE49-F238E27FC236}">
                <a16:creationId xmlns:a16="http://schemas.microsoft.com/office/drawing/2014/main" id="{DDFF498E-E826-E665-5D2E-F635ECD25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153" y="0"/>
            <a:ext cx="10695422" cy="129031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1057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3">
            <a:extLst>
              <a:ext uri="{FF2B5EF4-FFF2-40B4-BE49-F238E27FC236}">
                <a16:creationId xmlns:a16="http://schemas.microsoft.com/office/drawing/2014/main" id="{64A27DDD-090E-7A60-D0CA-5D7CEFD056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594338"/>
            <a:ext cx="10515600" cy="483745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Заголовок 9">
            <a:extLst>
              <a:ext uri="{FF2B5EF4-FFF2-40B4-BE49-F238E27FC236}">
                <a16:creationId xmlns:a16="http://schemas.microsoft.com/office/drawing/2014/main" id="{D0714D0E-7591-59F2-FB0F-C12A86A1A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233"/>
            <a:ext cx="10515600" cy="129031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05834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иаграмма 4">
            <a:extLst>
              <a:ext uri="{FF2B5EF4-FFF2-40B4-BE49-F238E27FC236}">
                <a16:creationId xmlns:a16="http://schemas.microsoft.com/office/drawing/2014/main" id="{7C0D2508-D1E5-C21B-F3FB-32FDB4B8340B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838201" y="1735015"/>
            <a:ext cx="10515600" cy="4773010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3" name="Заголовок 9">
            <a:extLst>
              <a:ext uri="{FF2B5EF4-FFF2-40B4-BE49-F238E27FC236}">
                <a16:creationId xmlns:a16="http://schemas.microsoft.com/office/drawing/2014/main" id="{ABE41146-5150-0362-E095-1FC8C53BB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233"/>
            <a:ext cx="10515600" cy="129031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0244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иаграмма 4">
            <a:extLst>
              <a:ext uri="{FF2B5EF4-FFF2-40B4-BE49-F238E27FC236}">
                <a16:creationId xmlns:a16="http://schemas.microsoft.com/office/drawing/2014/main" id="{7C0D2508-D1E5-C21B-F3FB-32FDB4B8340B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001306" y="1396788"/>
            <a:ext cx="4793942" cy="5158619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849" y="1396788"/>
            <a:ext cx="5183820" cy="515861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C502C0F-C74C-86A4-1406-32C19917C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9" y="71224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8870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иаграмма 4">
            <a:extLst>
              <a:ext uri="{FF2B5EF4-FFF2-40B4-BE49-F238E27FC236}">
                <a16:creationId xmlns:a16="http://schemas.microsoft.com/office/drawing/2014/main" id="{7C0D2508-D1E5-C21B-F3FB-32FDB4B8340B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001306" y="1396788"/>
            <a:ext cx="4793942" cy="5158619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850" y="1396788"/>
            <a:ext cx="5183819" cy="236734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08484A89-04A1-6E15-CA85-A3B2EB9B50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849" y="4110493"/>
            <a:ext cx="5183820" cy="236734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17873CB-26FE-A46A-57F0-AF5561DE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9" y="255703"/>
            <a:ext cx="10294398" cy="97749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1326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14282696-562C-C5E1-D35B-58373854785F}"/>
              </a:ext>
            </a:extLst>
          </p:cNvPr>
          <p:cNvCxnSpPr/>
          <p:nvPr userDrawn="1"/>
        </p:nvCxnSpPr>
        <p:spPr>
          <a:xfrm flipV="1">
            <a:off x="5178111" y="-13477"/>
            <a:ext cx="4782460" cy="68637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8">
            <a:extLst>
              <a:ext uri="{FF2B5EF4-FFF2-40B4-BE49-F238E27FC236}">
                <a16:creationId xmlns:a16="http://schemas.microsoft.com/office/drawing/2014/main" id="{D3D20306-DBC6-6CB6-CBB4-1CDAD6BBF1CD}"/>
              </a:ext>
            </a:extLst>
          </p:cNvPr>
          <p:cNvSpPr/>
          <p:nvPr userDrawn="1"/>
        </p:nvSpPr>
        <p:spPr>
          <a:xfrm rot="10800000">
            <a:off x="0" y="-9626"/>
            <a:ext cx="1199466" cy="1127277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5295010" y="-13477"/>
            <a:ext cx="6909284" cy="6877253"/>
          </a:xfrm>
          <a:custGeom>
            <a:avLst/>
            <a:gdLst>
              <a:gd name="connsiteX0" fmla="*/ 0 w 5943600"/>
              <a:gd name="connsiteY0" fmla="*/ 4419600 h 4419600"/>
              <a:gd name="connsiteX1" fmla="*/ 1104900 w 5943600"/>
              <a:gd name="connsiteY1" fmla="*/ 0 h 4419600"/>
              <a:gd name="connsiteX2" fmla="*/ 5943600 w 5943600"/>
              <a:gd name="connsiteY2" fmla="*/ 0 h 4419600"/>
              <a:gd name="connsiteX3" fmla="*/ 4838700 w 5943600"/>
              <a:gd name="connsiteY3" fmla="*/ 4419600 h 4419600"/>
              <a:gd name="connsiteX4" fmla="*/ 0 w 5943600"/>
              <a:gd name="connsiteY4" fmla="*/ 4419600 h 4419600"/>
              <a:gd name="connsiteX0" fmla="*/ 0 w 6883400"/>
              <a:gd name="connsiteY0" fmla="*/ 8369300 h 8369300"/>
              <a:gd name="connsiteX1" fmla="*/ 1104900 w 6883400"/>
              <a:gd name="connsiteY1" fmla="*/ 3949700 h 8369300"/>
              <a:gd name="connsiteX2" fmla="*/ 6883400 w 6883400"/>
              <a:gd name="connsiteY2" fmla="*/ 0 h 8369300"/>
              <a:gd name="connsiteX3" fmla="*/ 4838700 w 6883400"/>
              <a:gd name="connsiteY3" fmla="*/ 8369300 h 8369300"/>
              <a:gd name="connsiteX4" fmla="*/ 0 w 6883400"/>
              <a:gd name="connsiteY4" fmla="*/ 8369300 h 8369300"/>
              <a:gd name="connsiteX0" fmla="*/ 0 w 6883400"/>
              <a:gd name="connsiteY0" fmla="*/ 8369300 h 11315700"/>
              <a:gd name="connsiteX1" fmla="*/ 1104900 w 6883400"/>
              <a:gd name="connsiteY1" fmla="*/ 3949700 h 11315700"/>
              <a:gd name="connsiteX2" fmla="*/ 6883400 w 6883400"/>
              <a:gd name="connsiteY2" fmla="*/ 0 h 11315700"/>
              <a:gd name="connsiteX3" fmla="*/ 6883400 w 6883400"/>
              <a:gd name="connsiteY3" fmla="*/ 11315700 h 11315700"/>
              <a:gd name="connsiteX4" fmla="*/ 0 w 6883400"/>
              <a:gd name="connsiteY4" fmla="*/ 8369300 h 11315700"/>
              <a:gd name="connsiteX0" fmla="*/ 0 w 11379200"/>
              <a:gd name="connsiteY0" fmla="*/ 11290300 h 11315700"/>
              <a:gd name="connsiteX1" fmla="*/ 5600700 w 11379200"/>
              <a:gd name="connsiteY1" fmla="*/ 3949700 h 11315700"/>
              <a:gd name="connsiteX2" fmla="*/ 11379200 w 11379200"/>
              <a:gd name="connsiteY2" fmla="*/ 0 h 11315700"/>
              <a:gd name="connsiteX3" fmla="*/ 11379200 w 11379200"/>
              <a:gd name="connsiteY3" fmla="*/ 11315700 h 11315700"/>
              <a:gd name="connsiteX4" fmla="*/ 0 w 11379200"/>
              <a:gd name="connsiteY4" fmla="*/ 11290300 h 11315700"/>
              <a:gd name="connsiteX0" fmla="*/ 0 w 11391900"/>
              <a:gd name="connsiteY0" fmla="*/ 11290300 h 11290300"/>
              <a:gd name="connsiteX1" fmla="*/ 5600700 w 11391900"/>
              <a:gd name="connsiteY1" fmla="*/ 3949700 h 11290300"/>
              <a:gd name="connsiteX2" fmla="*/ 11379200 w 11391900"/>
              <a:gd name="connsiteY2" fmla="*/ 0 h 11290300"/>
              <a:gd name="connsiteX3" fmla="*/ 11391900 w 11391900"/>
              <a:gd name="connsiteY3" fmla="*/ 11290300 h 11290300"/>
              <a:gd name="connsiteX4" fmla="*/ 0 w 11391900"/>
              <a:gd name="connsiteY4" fmla="*/ 11290300 h 11290300"/>
              <a:gd name="connsiteX0" fmla="*/ 0 w 11391900"/>
              <a:gd name="connsiteY0" fmla="*/ 11315700 h 11315700"/>
              <a:gd name="connsiteX1" fmla="*/ 7912100 w 11391900"/>
              <a:gd name="connsiteY1" fmla="*/ 0 h 11315700"/>
              <a:gd name="connsiteX2" fmla="*/ 11379200 w 11391900"/>
              <a:gd name="connsiteY2" fmla="*/ 25400 h 11315700"/>
              <a:gd name="connsiteX3" fmla="*/ 11391900 w 11391900"/>
              <a:gd name="connsiteY3" fmla="*/ 11315700 h 11315700"/>
              <a:gd name="connsiteX4" fmla="*/ 0 w 11391900"/>
              <a:gd name="connsiteY4" fmla="*/ 11315700 h 11315700"/>
              <a:gd name="connsiteX0" fmla="*/ 0 w 11393121"/>
              <a:gd name="connsiteY0" fmla="*/ 11341100 h 11341100"/>
              <a:gd name="connsiteX1" fmla="*/ 7912100 w 11393121"/>
              <a:gd name="connsiteY1" fmla="*/ 25400 h 11341100"/>
              <a:gd name="connsiteX2" fmla="*/ 11391900 w 11393121"/>
              <a:gd name="connsiteY2" fmla="*/ 0 h 11341100"/>
              <a:gd name="connsiteX3" fmla="*/ 11391900 w 11393121"/>
              <a:gd name="connsiteY3" fmla="*/ 11341100 h 11341100"/>
              <a:gd name="connsiteX4" fmla="*/ 0 w 11393121"/>
              <a:gd name="connsiteY4" fmla="*/ 11341100 h 1134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93121" h="11341100">
                <a:moveTo>
                  <a:pt x="0" y="11341100"/>
                </a:moveTo>
                <a:lnTo>
                  <a:pt x="7912100" y="25400"/>
                </a:lnTo>
                <a:lnTo>
                  <a:pt x="11391900" y="0"/>
                </a:lnTo>
                <a:cubicBezTo>
                  <a:pt x="11396133" y="3763433"/>
                  <a:pt x="11387667" y="7577667"/>
                  <a:pt x="11391900" y="11341100"/>
                </a:cubicBezTo>
                <a:lnTo>
                  <a:pt x="0" y="11341100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Текст 20"/>
          <p:cNvSpPr>
            <a:spLocks noGrp="1"/>
          </p:cNvSpPr>
          <p:nvPr>
            <p:ph type="body" sz="quarter" idx="13"/>
          </p:nvPr>
        </p:nvSpPr>
        <p:spPr>
          <a:xfrm>
            <a:off x="1336268" y="1488275"/>
            <a:ext cx="6192273" cy="1478648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solidFill>
                  <a:srgbClr val="F54C2E"/>
                </a:solidFill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Текст 20"/>
          <p:cNvSpPr>
            <a:spLocks noGrp="1"/>
          </p:cNvSpPr>
          <p:nvPr>
            <p:ph type="body" sz="quarter" idx="14"/>
          </p:nvPr>
        </p:nvSpPr>
        <p:spPr>
          <a:xfrm>
            <a:off x="1290057" y="3382792"/>
            <a:ext cx="5314264" cy="1201401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solidFill>
                  <a:srgbClr val="F54C2E"/>
                </a:solidFill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Текст 20"/>
          <p:cNvSpPr>
            <a:spLocks noGrp="1"/>
          </p:cNvSpPr>
          <p:nvPr>
            <p:ph type="body" sz="quarter" idx="15"/>
          </p:nvPr>
        </p:nvSpPr>
        <p:spPr>
          <a:xfrm>
            <a:off x="1290057" y="4907648"/>
            <a:ext cx="4528677" cy="1016570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solidFill>
                  <a:srgbClr val="F54C2E"/>
                </a:solidFill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1" name="Текст 7"/>
          <p:cNvSpPr>
            <a:spLocks noGrp="1"/>
          </p:cNvSpPr>
          <p:nvPr>
            <p:ph type="body" sz="quarter" idx="16"/>
          </p:nvPr>
        </p:nvSpPr>
        <p:spPr>
          <a:xfrm>
            <a:off x="959081" y="19768"/>
            <a:ext cx="8233748" cy="106938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03561581"/>
      </p:ext>
    </p:extLst>
  </p:cSld>
  <p:clrMapOvr>
    <a:masterClrMapping/>
  </p:clrMapOvr>
  <p:transition spd="slow"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иаграмма 4">
            <a:extLst>
              <a:ext uri="{FF2B5EF4-FFF2-40B4-BE49-F238E27FC236}">
                <a16:creationId xmlns:a16="http://schemas.microsoft.com/office/drawing/2014/main" id="{7C0D2508-D1E5-C21B-F3FB-32FDB4B8340B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500849" y="1676400"/>
            <a:ext cx="4793942" cy="4879006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9" y="302594"/>
            <a:ext cx="10294398" cy="1094192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11427" y="1676399"/>
            <a:ext cx="5183820" cy="487900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8636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иаграмма 4">
            <a:extLst>
              <a:ext uri="{FF2B5EF4-FFF2-40B4-BE49-F238E27FC236}">
                <a16:creationId xmlns:a16="http://schemas.microsoft.com/office/drawing/2014/main" id="{7C0D2508-D1E5-C21B-F3FB-32FDB4B8340B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500849" y="3236010"/>
            <a:ext cx="10294398" cy="3319396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9" y="302594"/>
            <a:ext cx="10294398" cy="115106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849" y="1606062"/>
            <a:ext cx="10294398" cy="127918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5440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иаграмма 4">
            <a:extLst>
              <a:ext uri="{FF2B5EF4-FFF2-40B4-BE49-F238E27FC236}">
                <a16:creationId xmlns:a16="http://schemas.microsoft.com/office/drawing/2014/main" id="{7C0D2508-D1E5-C21B-F3FB-32FDB4B8340B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500849" y="3236010"/>
            <a:ext cx="10294398" cy="3319396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9" y="164124"/>
            <a:ext cx="10294398" cy="11019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850" y="1396788"/>
            <a:ext cx="4612689" cy="148845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9767084A-BEB4-9E02-C765-26D1E1186B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77523" y="1392384"/>
            <a:ext cx="5317725" cy="148845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9998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9" y="0"/>
            <a:ext cx="10973396" cy="139678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849" y="1396788"/>
            <a:ext cx="5183820" cy="515861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0515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849" y="1971219"/>
            <a:ext cx="10294398" cy="113437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B520A236-DDF1-5830-48A3-BD7B99AD1F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0849" y="3436242"/>
            <a:ext cx="10294398" cy="113437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D86FDB3-FC26-8CF1-B626-0858E9C129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849" y="5059634"/>
            <a:ext cx="10294398" cy="113437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1191AC6-DFBA-0614-33A9-40B5B9A6A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9" y="244993"/>
            <a:ext cx="10294398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0561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14008" y="1924326"/>
            <a:ext cx="9281240" cy="74342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E5B182C3-1682-9403-9737-AA7F060F98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14008" y="2848720"/>
            <a:ext cx="9281240" cy="74342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1D98C5EF-6433-5B60-7361-62C36EFC74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4008" y="3773114"/>
            <a:ext cx="9281240" cy="74342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E653DEFB-6773-3AD6-6AB5-412917339D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14008" y="4697508"/>
            <a:ext cx="9281240" cy="74342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3D758368-A700-E13F-44D4-ABC1FBEBBA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4008" y="5621902"/>
            <a:ext cx="9281240" cy="74342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DF58B9C-3922-D9C5-3939-51909B8D2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24" y="242356"/>
            <a:ext cx="10326324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5057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9" y="302594"/>
            <a:ext cx="10294398" cy="1244852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849" y="1910862"/>
            <a:ext cx="5183820" cy="4644544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0181E944-5809-B80D-8B9D-F259608C59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64238" y="1910992"/>
            <a:ext cx="4830762" cy="464379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37705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9" y="0"/>
            <a:ext cx="10294398" cy="138884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11427" y="1396788"/>
            <a:ext cx="5183820" cy="515861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0181E944-5809-B80D-8B9D-F259608C59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0849" y="1388844"/>
            <a:ext cx="4830762" cy="5157788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72988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934" y="302594"/>
            <a:ext cx="8105313" cy="128002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89934" y="1875692"/>
            <a:ext cx="8105313" cy="467971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BC1A5A6-6F62-738D-8738-A2576994A4ED}"/>
              </a:ext>
            </a:extLst>
          </p:cNvPr>
          <p:cNvSpPr/>
          <p:nvPr/>
        </p:nvSpPr>
        <p:spPr>
          <a:xfrm>
            <a:off x="1" y="0"/>
            <a:ext cx="1811045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8CBF5B4-B9FA-D0AD-AAF8-27FA7413C94C}"/>
              </a:ext>
            </a:extLst>
          </p:cNvPr>
          <p:cNvSpPr/>
          <p:nvPr/>
        </p:nvSpPr>
        <p:spPr>
          <a:xfrm>
            <a:off x="1" y="0"/>
            <a:ext cx="1811045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14257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9" y="302594"/>
            <a:ext cx="10294398" cy="74342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849" y="1396788"/>
            <a:ext cx="5183820" cy="515861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7FC154AF-C507-4543-63DF-594F29CEE6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97409" y="1396788"/>
            <a:ext cx="4797838" cy="515861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2916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1B2EE41-8E54-5A3B-0F6E-5EC4D2E76FBA}"/>
              </a:ext>
            </a:extLst>
          </p:cNvPr>
          <p:cNvSpPr>
            <a:spLocks/>
          </p:cNvSpPr>
          <p:nvPr userDrawn="1"/>
        </p:nvSpPr>
        <p:spPr bwMode="auto">
          <a:xfrm>
            <a:off x="11088800" y="6217831"/>
            <a:ext cx="1106088" cy="640170"/>
          </a:xfrm>
          <a:custGeom>
            <a:avLst/>
            <a:gdLst>
              <a:gd name="T0" fmla="*/ 2076281 w 1746884"/>
              <a:gd name="T1" fmla="*/ 0 h 1012190"/>
              <a:gd name="T2" fmla="*/ 845046 w 1746884"/>
              <a:gd name="T3" fmla="*/ 0 h 1012190"/>
              <a:gd name="T4" fmla="*/ 0 w 1746884"/>
              <a:gd name="T5" fmla="*/ 1197085 h 1012190"/>
              <a:gd name="T6" fmla="*/ 2076281 w 1746884"/>
              <a:gd name="T7" fmla="*/ 1197085 h 1012190"/>
              <a:gd name="T8" fmla="*/ 2076281 w 1746884"/>
              <a:gd name="T9" fmla="*/ 0 h 1012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0BDBC6F6-0D58-347B-8C1C-14E09E3F80C9}"/>
              </a:ext>
            </a:extLst>
          </p:cNvPr>
          <p:cNvSpPr txBox="1">
            <a:spLocks/>
          </p:cNvSpPr>
          <p:nvPr userDrawn="1"/>
        </p:nvSpPr>
        <p:spPr>
          <a:xfrm>
            <a:off x="9168307" y="6379558"/>
            <a:ext cx="2804208" cy="3427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31725BF-614C-493C-9022-FA5559918FCF}" type="slidenum">
              <a:rPr lang="ru-RU" sz="1395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395">
              <a:solidFill>
                <a:schemeClr val="bg1"/>
              </a:solidFill>
            </a:endParaRPr>
          </a:p>
        </p:txBody>
      </p:sp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108EF9F8-1204-D770-5056-8AF0774EB19F}"/>
              </a:ext>
            </a:extLst>
          </p:cNvPr>
          <p:cNvSpPr/>
          <p:nvPr userDrawn="1"/>
        </p:nvSpPr>
        <p:spPr>
          <a:xfrm rot="10800000">
            <a:off x="0" y="-9626"/>
            <a:ext cx="1199466" cy="1127277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4"/>
          </p:nvPr>
        </p:nvSpPr>
        <p:spPr>
          <a:xfrm>
            <a:off x="2614934" y="-4527"/>
            <a:ext cx="9449186" cy="6877253"/>
          </a:xfrm>
          <a:custGeom>
            <a:avLst/>
            <a:gdLst>
              <a:gd name="connsiteX0" fmla="*/ 0 w 3617913"/>
              <a:gd name="connsiteY0" fmla="*/ 4572000 h 4572000"/>
              <a:gd name="connsiteX1" fmla="*/ 904478 w 3617913"/>
              <a:gd name="connsiteY1" fmla="*/ 0 h 4572000"/>
              <a:gd name="connsiteX2" fmla="*/ 3617913 w 3617913"/>
              <a:gd name="connsiteY2" fmla="*/ 0 h 4572000"/>
              <a:gd name="connsiteX3" fmla="*/ 2713435 w 3617913"/>
              <a:gd name="connsiteY3" fmla="*/ 4572000 h 4572000"/>
              <a:gd name="connsiteX4" fmla="*/ 0 w 3617913"/>
              <a:gd name="connsiteY4" fmla="*/ 4572000 h 4572000"/>
              <a:gd name="connsiteX0" fmla="*/ 0 w 3617913"/>
              <a:gd name="connsiteY0" fmla="*/ 7556500 h 7556500"/>
              <a:gd name="connsiteX1" fmla="*/ 752078 w 3617913"/>
              <a:gd name="connsiteY1" fmla="*/ 0 h 7556500"/>
              <a:gd name="connsiteX2" fmla="*/ 3617913 w 3617913"/>
              <a:gd name="connsiteY2" fmla="*/ 2984500 h 7556500"/>
              <a:gd name="connsiteX3" fmla="*/ 2713435 w 3617913"/>
              <a:gd name="connsiteY3" fmla="*/ 7556500 h 7556500"/>
              <a:gd name="connsiteX4" fmla="*/ 0 w 3617913"/>
              <a:gd name="connsiteY4" fmla="*/ 7556500 h 7556500"/>
              <a:gd name="connsiteX0" fmla="*/ 0 w 8380413"/>
              <a:gd name="connsiteY0" fmla="*/ 7569200 h 7569200"/>
              <a:gd name="connsiteX1" fmla="*/ 752078 w 8380413"/>
              <a:gd name="connsiteY1" fmla="*/ 12700 h 7569200"/>
              <a:gd name="connsiteX2" fmla="*/ 8380413 w 8380413"/>
              <a:gd name="connsiteY2" fmla="*/ 0 h 7569200"/>
              <a:gd name="connsiteX3" fmla="*/ 2713435 w 8380413"/>
              <a:gd name="connsiteY3" fmla="*/ 7569200 h 7569200"/>
              <a:gd name="connsiteX4" fmla="*/ 0 w 8380413"/>
              <a:gd name="connsiteY4" fmla="*/ 7569200 h 7569200"/>
              <a:gd name="connsiteX0" fmla="*/ 0 w 8380413"/>
              <a:gd name="connsiteY0" fmla="*/ 7569200 h 11379200"/>
              <a:gd name="connsiteX1" fmla="*/ 752078 w 8380413"/>
              <a:gd name="connsiteY1" fmla="*/ 12700 h 11379200"/>
              <a:gd name="connsiteX2" fmla="*/ 8380413 w 8380413"/>
              <a:gd name="connsiteY2" fmla="*/ 0 h 11379200"/>
              <a:gd name="connsiteX3" fmla="*/ 465535 w 8380413"/>
              <a:gd name="connsiteY3" fmla="*/ 11379200 h 11379200"/>
              <a:gd name="connsiteX4" fmla="*/ 0 w 8380413"/>
              <a:gd name="connsiteY4" fmla="*/ 7569200 h 11379200"/>
              <a:gd name="connsiteX0" fmla="*/ 0 w 15555913"/>
              <a:gd name="connsiteY0" fmla="*/ 11341100 h 11379200"/>
              <a:gd name="connsiteX1" fmla="*/ 7927578 w 15555913"/>
              <a:gd name="connsiteY1" fmla="*/ 12700 h 11379200"/>
              <a:gd name="connsiteX2" fmla="*/ 15555913 w 15555913"/>
              <a:gd name="connsiteY2" fmla="*/ 0 h 11379200"/>
              <a:gd name="connsiteX3" fmla="*/ 7641035 w 15555913"/>
              <a:gd name="connsiteY3" fmla="*/ 11379200 h 11379200"/>
              <a:gd name="connsiteX4" fmla="*/ 0 w 15555913"/>
              <a:gd name="connsiteY4" fmla="*/ 11341100 h 11379200"/>
              <a:gd name="connsiteX0" fmla="*/ 0 w 15555913"/>
              <a:gd name="connsiteY0" fmla="*/ 11341100 h 11341100"/>
              <a:gd name="connsiteX1" fmla="*/ 7927578 w 15555913"/>
              <a:gd name="connsiteY1" fmla="*/ 12700 h 11341100"/>
              <a:gd name="connsiteX2" fmla="*/ 15555913 w 15555913"/>
              <a:gd name="connsiteY2" fmla="*/ 0 h 11341100"/>
              <a:gd name="connsiteX3" fmla="*/ 7704535 w 15555913"/>
              <a:gd name="connsiteY3" fmla="*/ 11315700 h 11341100"/>
              <a:gd name="connsiteX4" fmla="*/ 0 w 15555913"/>
              <a:gd name="connsiteY4" fmla="*/ 11341100 h 11341100"/>
              <a:gd name="connsiteX0" fmla="*/ 0 w 15555913"/>
              <a:gd name="connsiteY0" fmla="*/ 11341100 h 11353800"/>
              <a:gd name="connsiteX1" fmla="*/ 7927578 w 15555913"/>
              <a:gd name="connsiteY1" fmla="*/ 12700 h 11353800"/>
              <a:gd name="connsiteX2" fmla="*/ 15555913 w 15555913"/>
              <a:gd name="connsiteY2" fmla="*/ 0 h 11353800"/>
              <a:gd name="connsiteX3" fmla="*/ 7679135 w 15555913"/>
              <a:gd name="connsiteY3" fmla="*/ 11353800 h 11353800"/>
              <a:gd name="connsiteX4" fmla="*/ 0 w 15555913"/>
              <a:gd name="connsiteY4" fmla="*/ 11341100 h 11353800"/>
              <a:gd name="connsiteX0" fmla="*/ 0 w 15555913"/>
              <a:gd name="connsiteY0" fmla="*/ 11353800 h 11366500"/>
              <a:gd name="connsiteX1" fmla="*/ 7914878 w 15555913"/>
              <a:gd name="connsiteY1" fmla="*/ 0 h 11366500"/>
              <a:gd name="connsiteX2" fmla="*/ 15555913 w 15555913"/>
              <a:gd name="connsiteY2" fmla="*/ 12700 h 11366500"/>
              <a:gd name="connsiteX3" fmla="*/ 7679135 w 15555913"/>
              <a:gd name="connsiteY3" fmla="*/ 11366500 h 11366500"/>
              <a:gd name="connsiteX4" fmla="*/ 0 w 15555913"/>
              <a:gd name="connsiteY4" fmla="*/ 11353800 h 11366500"/>
              <a:gd name="connsiteX0" fmla="*/ 0 w 15555913"/>
              <a:gd name="connsiteY0" fmla="*/ 11353800 h 11353800"/>
              <a:gd name="connsiteX1" fmla="*/ 7914878 w 15555913"/>
              <a:gd name="connsiteY1" fmla="*/ 0 h 11353800"/>
              <a:gd name="connsiteX2" fmla="*/ 15555913 w 15555913"/>
              <a:gd name="connsiteY2" fmla="*/ 12700 h 11353800"/>
              <a:gd name="connsiteX3" fmla="*/ 7691835 w 15555913"/>
              <a:gd name="connsiteY3" fmla="*/ 11353800 h 11353800"/>
              <a:gd name="connsiteX4" fmla="*/ 0 w 15555913"/>
              <a:gd name="connsiteY4" fmla="*/ 11353800 h 11353800"/>
              <a:gd name="connsiteX0" fmla="*/ 0 w 15555913"/>
              <a:gd name="connsiteY0" fmla="*/ 11341100 h 11353800"/>
              <a:gd name="connsiteX1" fmla="*/ 7914878 w 15555913"/>
              <a:gd name="connsiteY1" fmla="*/ 0 h 11353800"/>
              <a:gd name="connsiteX2" fmla="*/ 15555913 w 15555913"/>
              <a:gd name="connsiteY2" fmla="*/ 12700 h 11353800"/>
              <a:gd name="connsiteX3" fmla="*/ 7691835 w 15555913"/>
              <a:gd name="connsiteY3" fmla="*/ 11353800 h 11353800"/>
              <a:gd name="connsiteX4" fmla="*/ 0 w 15555913"/>
              <a:gd name="connsiteY4" fmla="*/ 11341100 h 11353800"/>
              <a:gd name="connsiteX0" fmla="*/ 0 w 15555913"/>
              <a:gd name="connsiteY0" fmla="*/ 11341100 h 11341100"/>
              <a:gd name="connsiteX1" fmla="*/ 7914878 w 15555913"/>
              <a:gd name="connsiteY1" fmla="*/ 0 h 11341100"/>
              <a:gd name="connsiteX2" fmla="*/ 15555913 w 15555913"/>
              <a:gd name="connsiteY2" fmla="*/ 12700 h 11341100"/>
              <a:gd name="connsiteX3" fmla="*/ 7666435 w 15555913"/>
              <a:gd name="connsiteY3" fmla="*/ 11341100 h 11341100"/>
              <a:gd name="connsiteX4" fmla="*/ 0 w 15555913"/>
              <a:gd name="connsiteY4" fmla="*/ 11341100 h 11341100"/>
              <a:gd name="connsiteX0" fmla="*/ 0 w 15568613"/>
              <a:gd name="connsiteY0" fmla="*/ 11328400 h 11341100"/>
              <a:gd name="connsiteX1" fmla="*/ 7927578 w 15568613"/>
              <a:gd name="connsiteY1" fmla="*/ 0 h 11341100"/>
              <a:gd name="connsiteX2" fmla="*/ 15568613 w 15568613"/>
              <a:gd name="connsiteY2" fmla="*/ 12700 h 11341100"/>
              <a:gd name="connsiteX3" fmla="*/ 7679135 w 15568613"/>
              <a:gd name="connsiteY3" fmla="*/ 11341100 h 11341100"/>
              <a:gd name="connsiteX4" fmla="*/ 0 w 15568613"/>
              <a:gd name="connsiteY4" fmla="*/ 11328400 h 11341100"/>
              <a:gd name="connsiteX0" fmla="*/ 0 w 15568613"/>
              <a:gd name="connsiteY0" fmla="*/ 11328400 h 11328400"/>
              <a:gd name="connsiteX1" fmla="*/ 7927578 w 15568613"/>
              <a:gd name="connsiteY1" fmla="*/ 0 h 11328400"/>
              <a:gd name="connsiteX2" fmla="*/ 15568613 w 15568613"/>
              <a:gd name="connsiteY2" fmla="*/ 12700 h 11328400"/>
              <a:gd name="connsiteX3" fmla="*/ 7691835 w 15568613"/>
              <a:gd name="connsiteY3" fmla="*/ 11315700 h 11328400"/>
              <a:gd name="connsiteX4" fmla="*/ 0 w 15568613"/>
              <a:gd name="connsiteY4" fmla="*/ 11328400 h 11328400"/>
              <a:gd name="connsiteX0" fmla="*/ 0 w 15581313"/>
              <a:gd name="connsiteY0" fmla="*/ 11341100 h 11341100"/>
              <a:gd name="connsiteX1" fmla="*/ 7927578 w 15581313"/>
              <a:gd name="connsiteY1" fmla="*/ 12700 h 11341100"/>
              <a:gd name="connsiteX2" fmla="*/ 15581313 w 15581313"/>
              <a:gd name="connsiteY2" fmla="*/ 0 h 11341100"/>
              <a:gd name="connsiteX3" fmla="*/ 7691835 w 15581313"/>
              <a:gd name="connsiteY3" fmla="*/ 11328400 h 11341100"/>
              <a:gd name="connsiteX4" fmla="*/ 0 w 15581313"/>
              <a:gd name="connsiteY4" fmla="*/ 11341100 h 1134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81313" h="11341100">
                <a:moveTo>
                  <a:pt x="0" y="11341100"/>
                </a:moveTo>
                <a:lnTo>
                  <a:pt x="7927578" y="12700"/>
                </a:lnTo>
                <a:lnTo>
                  <a:pt x="15581313" y="0"/>
                </a:lnTo>
                <a:lnTo>
                  <a:pt x="7691835" y="11328400"/>
                </a:lnTo>
                <a:lnTo>
                  <a:pt x="0" y="11341100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Текст 20"/>
          <p:cNvSpPr>
            <a:spLocks noGrp="1"/>
          </p:cNvSpPr>
          <p:nvPr>
            <p:ph type="body" sz="quarter" idx="13"/>
          </p:nvPr>
        </p:nvSpPr>
        <p:spPr>
          <a:xfrm>
            <a:off x="689314" y="1118613"/>
            <a:ext cx="4251411" cy="4204905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0"/>
          </p:nvPr>
        </p:nvSpPr>
        <p:spPr>
          <a:xfrm>
            <a:off x="959082" y="19768"/>
            <a:ext cx="5651001" cy="106938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47658362"/>
      </p:ext>
    </p:extLst>
  </p:cSld>
  <p:clrMapOvr>
    <a:masterClrMapping/>
  </p:clrMapOvr>
  <p:transition spd="slow"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9" y="302593"/>
            <a:ext cx="5899951" cy="13362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848" y="1848942"/>
            <a:ext cx="5899951" cy="13362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73A94C6D-B8BE-7C89-798C-DB01030365A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51800" y="0"/>
            <a:ext cx="4140200" cy="6858000"/>
          </a:xfrm>
          <a:custGeom>
            <a:avLst/>
            <a:gdLst>
              <a:gd name="connsiteX0" fmla="*/ 0 w 4140200"/>
              <a:gd name="connsiteY0" fmla="*/ 0 h 6858000"/>
              <a:gd name="connsiteX1" fmla="*/ 4140200 w 4140200"/>
              <a:gd name="connsiteY1" fmla="*/ 0 h 6858000"/>
              <a:gd name="connsiteX2" fmla="*/ 4140200 w 4140200"/>
              <a:gd name="connsiteY2" fmla="*/ 6858000 h 6858000"/>
              <a:gd name="connsiteX3" fmla="*/ 4140090 w 4140200"/>
              <a:gd name="connsiteY3" fmla="*/ 6858000 h 6858000"/>
              <a:gd name="connsiteX4" fmla="*/ 4140090 w 4140200"/>
              <a:gd name="connsiteY4" fmla="*/ 6374963 h 6858000"/>
              <a:gd name="connsiteX5" fmla="*/ 3636793 w 4140200"/>
              <a:gd name="connsiteY5" fmla="*/ 6374963 h 6858000"/>
              <a:gd name="connsiteX6" fmla="*/ 3297336 w 4140200"/>
              <a:gd name="connsiteY6" fmla="*/ 6858000 h 6858000"/>
              <a:gd name="connsiteX7" fmla="*/ 0 w 4140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40200" h="6858000">
                <a:moveTo>
                  <a:pt x="0" y="0"/>
                </a:moveTo>
                <a:lnTo>
                  <a:pt x="4140200" y="0"/>
                </a:lnTo>
                <a:lnTo>
                  <a:pt x="4140200" y="6858000"/>
                </a:lnTo>
                <a:lnTo>
                  <a:pt x="4140090" y="6858000"/>
                </a:lnTo>
                <a:lnTo>
                  <a:pt x="4140090" y="6374963"/>
                </a:lnTo>
                <a:lnTo>
                  <a:pt x="3636793" y="6374963"/>
                </a:lnTo>
                <a:lnTo>
                  <a:pt x="329733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55ACC3D1-FF54-57F2-779D-DDB7F9BCD0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848" y="5034067"/>
            <a:ext cx="5899952" cy="13362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9857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50" y="1"/>
            <a:ext cx="7027413" cy="139678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848" y="1396788"/>
            <a:ext cx="7027415" cy="515861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84C493-03B2-CBFB-AA9D-E5A07F734E6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51800" y="0"/>
            <a:ext cx="4140200" cy="6858000"/>
          </a:xfrm>
          <a:custGeom>
            <a:avLst/>
            <a:gdLst>
              <a:gd name="connsiteX0" fmla="*/ 0 w 4140200"/>
              <a:gd name="connsiteY0" fmla="*/ 0 h 6858000"/>
              <a:gd name="connsiteX1" fmla="*/ 4140200 w 4140200"/>
              <a:gd name="connsiteY1" fmla="*/ 0 h 6858000"/>
              <a:gd name="connsiteX2" fmla="*/ 4140200 w 4140200"/>
              <a:gd name="connsiteY2" fmla="*/ 6858000 h 6858000"/>
              <a:gd name="connsiteX3" fmla="*/ 4140090 w 4140200"/>
              <a:gd name="connsiteY3" fmla="*/ 6858000 h 6858000"/>
              <a:gd name="connsiteX4" fmla="*/ 4140090 w 4140200"/>
              <a:gd name="connsiteY4" fmla="*/ 6374963 h 6858000"/>
              <a:gd name="connsiteX5" fmla="*/ 3636793 w 4140200"/>
              <a:gd name="connsiteY5" fmla="*/ 6374963 h 6858000"/>
              <a:gd name="connsiteX6" fmla="*/ 3297336 w 4140200"/>
              <a:gd name="connsiteY6" fmla="*/ 6858000 h 6858000"/>
              <a:gd name="connsiteX7" fmla="*/ 0 w 4140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40200" h="6858000">
                <a:moveTo>
                  <a:pt x="0" y="0"/>
                </a:moveTo>
                <a:lnTo>
                  <a:pt x="4140200" y="0"/>
                </a:lnTo>
                <a:lnTo>
                  <a:pt x="4140200" y="6858000"/>
                </a:lnTo>
                <a:lnTo>
                  <a:pt x="4140090" y="6858000"/>
                </a:lnTo>
                <a:lnTo>
                  <a:pt x="4140090" y="6374963"/>
                </a:lnTo>
                <a:lnTo>
                  <a:pt x="3636793" y="6374963"/>
                </a:lnTo>
                <a:lnTo>
                  <a:pt x="329733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405241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1242" y="400030"/>
            <a:ext cx="4885344" cy="129981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21242" y="1869363"/>
            <a:ext cx="4885344" cy="413458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E957441E-BA2C-96AC-3316-CCB04759CA5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6010405" cy="6858000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30768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50" y="302594"/>
            <a:ext cx="4885344" cy="74342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849" y="1396788"/>
            <a:ext cx="4885344" cy="214181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193CD060-B18E-235D-58A9-D31A93A0AD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81596" y="0"/>
            <a:ext cx="6010405" cy="6858000"/>
          </a:xfrm>
          <a:custGeom>
            <a:avLst/>
            <a:gdLst>
              <a:gd name="connsiteX0" fmla="*/ 0 w 6010405"/>
              <a:gd name="connsiteY0" fmla="*/ 0 h 6858000"/>
              <a:gd name="connsiteX1" fmla="*/ 6010405 w 6010405"/>
              <a:gd name="connsiteY1" fmla="*/ 0 h 6858000"/>
              <a:gd name="connsiteX2" fmla="*/ 6010405 w 6010405"/>
              <a:gd name="connsiteY2" fmla="*/ 6858000 h 6858000"/>
              <a:gd name="connsiteX3" fmla="*/ 6010295 w 6010405"/>
              <a:gd name="connsiteY3" fmla="*/ 6858000 h 6858000"/>
              <a:gd name="connsiteX4" fmla="*/ 6010295 w 6010405"/>
              <a:gd name="connsiteY4" fmla="*/ 6374963 h 6858000"/>
              <a:gd name="connsiteX5" fmla="*/ 5506998 w 6010405"/>
              <a:gd name="connsiteY5" fmla="*/ 6374963 h 6858000"/>
              <a:gd name="connsiteX6" fmla="*/ 5167541 w 6010405"/>
              <a:gd name="connsiteY6" fmla="*/ 6858000 h 6858000"/>
              <a:gd name="connsiteX7" fmla="*/ 0 w 601040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0405" h="6858000">
                <a:moveTo>
                  <a:pt x="0" y="0"/>
                </a:moveTo>
                <a:lnTo>
                  <a:pt x="6010405" y="0"/>
                </a:lnTo>
                <a:lnTo>
                  <a:pt x="6010405" y="6858000"/>
                </a:lnTo>
                <a:lnTo>
                  <a:pt x="6010295" y="6858000"/>
                </a:lnTo>
                <a:lnTo>
                  <a:pt x="6010295" y="6374963"/>
                </a:lnTo>
                <a:lnTo>
                  <a:pt x="5506998" y="6374963"/>
                </a:lnTo>
                <a:lnTo>
                  <a:pt x="516754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5" name="Диаграмма 4">
            <a:extLst>
              <a:ext uri="{FF2B5EF4-FFF2-40B4-BE49-F238E27FC236}">
                <a16:creationId xmlns:a16="http://schemas.microsoft.com/office/drawing/2014/main" id="{A5786EF8-B73C-AB03-ECA2-025E740D0340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00064" y="3695700"/>
            <a:ext cx="4886325" cy="2711450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</p:spTree>
    <p:extLst>
      <p:ext uri="{BB962C8B-B14F-4D97-AF65-F5344CB8AC3E}">
        <p14:creationId xmlns:p14="http://schemas.microsoft.com/office/powerpoint/2010/main" val="262060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195" y="320349"/>
            <a:ext cx="6281692" cy="74342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75194" y="1414542"/>
            <a:ext cx="6281692" cy="424053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E957441E-BA2C-96AC-3316-CCB04759CA5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8703" y="0"/>
            <a:ext cx="4140200" cy="6858000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11569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970"/>
            <a:ext cx="10515600" cy="1433322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4243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>
            <a:extLst>
              <a:ext uri="{FF2B5EF4-FFF2-40B4-BE49-F238E27FC236}">
                <a16:creationId xmlns:a16="http://schemas.microsoft.com/office/drawing/2014/main" id="{D6B05DF0-E919-AD5A-EFF5-C9EA7BE9BA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2191890 w 12192000"/>
              <a:gd name="connsiteY3" fmla="*/ 6858000 h 6858000"/>
              <a:gd name="connsiteX4" fmla="*/ 12191890 w 12192000"/>
              <a:gd name="connsiteY4" fmla="*/ 6374963 h 6858000"/>
              <a:gd name="connsiteX5" fmla="*/ 11688593 w 12192000"/>
              <a:gd name="connsiteY5" fmla="*/ 6374963 h 6858000"/>
              <a:gd name="connsiteX6" fmla="*/ 11349136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2191890" y="6858000"/>
                </a:lnTo>
                <a:lnTo>
                  <a:pt x="12191890" y="6374963"/>
                </a:lnTo>
                <a:lnTo>
                  <a:pt x="11688593" y="6374963"/>
                </a:lnTo>
                <a:lnTo>
                  <a:pt x="1134913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B8587-91DC-6FA2-B791-722CCBE42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24" y="202285"/>
            <a:ext cx="10515600" cy="143894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383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дизайн, скрепка, рамка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D6B5D02D-6CAA-0589-26EA-384870D2A6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1374" y="144985"/>
            <a:ext cx="3780970" cy="656803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B8587-91DC-6FA2-B791-722CCBE42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25" y="202286"/>
            <a:ext cx="6903207" cy="113121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741475F-7DA6-BFDE-9FA9-429CD9AD6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8135" y="1802424"/>
            <a:ext cx="6459531" cy="4632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750CF93C-0926-2116-8AAB-15FCAA1B6E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67128" y="1122014"/>
            <a:ext cx="2332653" cy="4364386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pic>
        <p:nvPicPr>
          <p:cNvPr id="4" name="Рисунок 3" descr="Изображение выглядит как дизайн, скрепка, рамка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1D3D80C1-C8B6-3BE7-ABF0-860392594D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1374" y="144985"/>
            <a:ext cx="3780970" cy="656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9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доска, Прямоугольник, текс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EB987A7-9F45-6126-4778-ACB6EDA134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6776" y="-26330"/>
            <a:ext cx="6615225" cy="6249578"/>
          </a:xfrm>
          <a:prstGeom prst="rect">
            <a:avLst/>
          </a:prstGeom>
        </p:spPr>
      </p:pic>
      <p:sp>
        <p:nvSpPr>
          <p:cNvPr id="5" name="Рисунок 4">
            <a:extLst>
              <a:ext uri="{FF2B5EF4-FFF2-40B4-BE49-F238E27FC236}">
                <a16:creationId xmlns:a16="http://schemas.microsoft.com/office/drawing/2014/main" id="{750CF93C-0926-2116-8AAB-15FCAA1B6E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15916" y="1105728"/>
            <a:ext cx="4976084" cy="4315358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B8587-91DC-6FA2-B791-722CCBE42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82" y="538187"/>
            <a:ext cx="6176377" cy="86242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741475F-7DA6-BFDE-9FA9-429CD9AD6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782" y="1884784"/>
            <a:ext cx="5724751" cy="38757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3" name="Рисунок 2" descr="Изображение выглядит как доска, Прямоугольник, текс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7983978-B833-E55C-D5CD-B2BFF87CF4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6776" y="-26330"/>
            <a:ext cx="6615225" cy="624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8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011" y="171886"/>
            <a:ext cx="10515600" cy="12457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Прямоугольник 3">
            <a:extLst>
              <a:ext uri="{FF2B5EF4-FFF2-40B4-BE49-F238E27FC236}">
                <a16:creationId xmlns:a16="http://schemas.microsoft.com/office/drawing/2014/main" id="{DCF12E7B-D9D7-E3BC-F118-52076A9989CC}"/>
              </a:ext>
            </a:extLst>
          </p:cNvPr>
          <p:cNvSpPr/>
          <p:nvPr/>
        </p:nvSpPr>
        <p:spPr>
          <a:xfrm>
            <a:off x="4499837" y="2315376"/>
            <a:ext cx="3192326" cy="1577385"/>
          </a:xfrm>
          <a:custGeom>
            <a:avLst/>
            <a:gdLst>
              <a:gd name="connsiteX0" fmla="*/ 0 w 5817824"/>
              <a:gd name="connsiteY0" fmla="*/ 0 h 1507913"/>
              <a:gd name="connsiteX1" fmla="*/ 5817824 w 5817824"/>
              <a:gd name="connsiteY1" fmla="*/ 0 h 1507913"/>
              <a:gd name="connsiteX2" fmla="*/ 5817824 w 5817824"/>
              <a:gd name="connsiteY2" fmla="*/ 1507913 h 1507913"/>
              <a:gd name="connsiteX3" fmla="*/ 0 w 5817824"/>
              <a:gd name="connsiteY3" fmla="*/ 1507913 h 1507913"/>
              <a:gd name="connsiteX4" fmla="*/ 0 w 5817824"/>
              <a:gd name="connsiteY4" fmla="*/ 0 h 1507913"/>
              <a:gd name="connsiteX0" fmla="*/ 0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0 w 6904752"/>
              <a:gd name="connsiteY4" fmla="*/ 0 h 1507913"/>
              <a:gd name="connsiteX0" fmla="*/ 2303253 w 6904752"/>
              <a:gd name="connsiteY0" fmla="*/ 448574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2303253 w 6904752"/>
              <a:gd name="connsiteY4" fmla="*/ 448574 h 1507913"/>
              <a:gd name="connsiteX0" fmla="*/ 1069675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1069675 w 6904752"/>
              <a:gd name="connsiteY4" fmla="*/ 0 h 1507913"/>
              <a:gd name="connsiteX0" fmla="*/ 1659761 w 6904752"/>
              <a:gd name="connsiteY0" fmla="*/ 0 h 2347757"/>
              <a:gd name="connsiteX1" fmla="*/ 6904752 w 6904752"/>
              <a:gd name="connsiteY1" fmla="*/ 839844 h 2347757"/>
              <a:gd name="connsiteX2" fmla="*/ 5817824 w 6904752"/>
              <a:gd name="connsiteY2" fmla="*/ 2347757 h 2347757"/>
              <a:gd name="connsiteX3" fmla="*/ 0 w 6904752"/>
              <a:gd name="connsiteY3" fmla="*/ 2347757 h 2347757"/>
              <a:gd name="connsiteX4" fmla="*/ 1659761 w 6904752"/>
              <a:gd name="connsiteY4" fmla="*/ 0 h 2347757"/>
              <a:gd name="connsiteX0" fmla="*/ 1659761 w 7500432"/>
              <a:gd name="connsiteY0" fmla="*/ 0 h 2347757"/>
              <a:gd name="connsiteX1" fmla="*/ 7500432 w 7500432"/>
              <a:gd name="connsiteY1" fmla="*/ 2763 h 2347757"/>
              <a:gd name="connsiteX2" fmla="*/ 5817824 w 7500432"/>
              <a:gd name="connsiteY2" fmla="*/ 2347757 h 2347757"/>
              <a:gd name="connsiteX3" fmla="*/ 0 w 7500432"/>
              <a:gd name="connsiteY3" fmla="*/ 2347757 h 2347757"/>
              <a:gd name="connsiteX4" fmla="*/ 1659761 w 7500432"/>
              <a:gd name="connsiteY4" fmla="*/ 0 h 2347757"/>
              <a:gd name="connsiteX0" fmla="*/ 4369650 w 7500432"/>
              <a:gd name="connsiteY0" fmla="*/ 0 h 2351586"/>
              <a:gd name="connsiteX1" fmla="*/ 7500432 w 7500432"/>
              <a:gd name="connsiteY1" fmla="*/ 6592 h 2351586"/>
              <a:gd name="connsiteX2" fmla="*/ 5817824 w 7500432"/>
              <a:gd name="connsiteY2" fmla="*/ 2351586 h 2351586"/>
              <a:gd name="connsiteX3" fmla="*/ 0 w 7500432"/>
              <a:gd name="connsiteY3" fmla="*/ 2351586 h 2351586"/>
              <a:gd name="connsiteX4" fmla="*/ 4369650 w 7500432"/>
              <a:gd name="connsiteY4" fmla="*/ 0 h 2351586"/>
              <a:gd name="connsiteX0" fmla="*/ 1686898 w 4817680"/>
              <a:gd name="connsiteY0" fmla="*/ 0 h 2351586"/>
              <a:gd name="connsiteX1" fmla="*/ 4817680 w 4817680"/>
              <a:gd name="connsiteY1" fmla="*/ 6592 h 2351586"/>
              <a:gd name="connsiteX2" fmla="*/ 3135072 w 4817680"/>
              <a:gd name="connsiteY2" fmla="*/ 2351586 h 2351586"/>
              <a:gd name="connsiteX3" fmla="*/ 0 w 4817680"/>
              <a:gd name="connsiteY3" fmla="*/ 2351586 h 2351586"/>
              <a:gd name="connsiteX4" fmla="*/ 1686898 w 4817680"/>
              <a:gd name="connsiteY4" fmla="*/ 0 h 2351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7680" h="2351586">
                <a:moveTo>
                  <a:pt x="1686898" y="0"/>
                </a:moveTo>
                <a:lnTo>
                  <a:pt x="4817680" y="6592"/>
                </a:lnTo>
                <a:lnTo>
                  <a:pt x="3135072" y="2351586"/>
                </a:lnTo>
                <a:lnTo>
                  <a:pt x="0" y="2351586"/>
                </a:lnTo>
                <a:lnTo>
                  <a:pt x="1686898" y="0"/>
                </a:lnTo>
                <a:close/>
              </a:path>
            </a:pathLst>
          </a:custGeom>
          <a:solidFill>
            <a:schemeClr val="tx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039D48A-2C4B-6EE2-E688-10D27B1224BE}"/>
              </a:ext>
            </a:extLst>
          </p:cNvPr>
          <p:cNvSpPr/>
          <p:nvPr/>
        </p:nvSpPr>
        <p:spPr>
          <a:xfrm>
            <a:off x="7908285" y="2315375"/>
            <a:ext cx="3192326" cy="1577385"/>
          </a:xfrm>
          <a:custGeom>
            <a:avLst/>
            <a:gdLst>
              <a:gd name="connsiteX0" fmla="*/ 0 w 5817824"/>
              <a:gd name="connsiteY0" fmla="*/ 0 h 1507913"/>
              <a:gd name="connsiteX1" fmla="*/ 5817824 w 5817824"/>
              <a:gd name="connsiteY1" fmla="*/ 0 h 1507913"/>
              <a:gd name="connsiteX2" fmla="*/ 5817824 w 5817824"/>
              <a:gd name="connsiteY2" fmla="*/ 1507913 h 1507913"/>
              <a:gd name="connsiteX3" fmla="*/ 0 w 5817824"/>
              <a:gd name="connsiteY3" fmla="*/ 1507913 h 1507913"/>
              <a:gd name="connsiteX4" fmla="*/ 0 w 5817824"/>
              <a:gd name="connsiteY4" fmla="*/ 0 h 1507913"/>
              <a:gd name="connsiteX0" fmla="*/ 0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0 w 6904752"/>
              <a:gd name="connsiteY4" fmla="*/ 0 h 1507913"/>
              <a:gd name="connsiteX0" fmla="*/ 2303253 w 6904752"/>
              <a:gd name="connsiteY0" fmla="*/ 448574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2303253 w 6904752"/>
              <a:gd name="connsiteY4" fmla="*/ 448574 h 1507913"/>
              <a:gd name="connsiteX0" fmla="*/ 1069675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1069675 w 6904752"/>
              <a:gd name="connsiteY4" fmla="*/ 0 h 1507913"/>
              <a:gd name="connsiteX0" fmla="*/ 1659761 w 6904752"/>
              <a:gd name="connsiteY0" fmla="*/ 0 h 2347757"/>
              <a:gd name="connsiteX1" fmla="*/ 6904752 w 6904752"/>
              <a:gd name="connsiteY1" fmla="*/ 839844 h 2347757"/>
              <a:gd name="connsiteX2" fmla="*/ 5817824 w 6904752"/>
              <a:gd name="connsiteY2" fmla="*/ 2347757 h 2347757"/>
              <a:gd name="connsiteX3" fmla="*/ 0 w 6904752"/>
              <a:gd name="connsiteY3" fmla="*/ 2347757 h 2347757"/>
              <a:gd name="connsiteX4" fmla="*/ 1659761 w 6904752"/>
              <a:gd name="connsiteY4" fmla="*/ 0 h 2347757"/>
              <a:gd name="connsiteX0" fmla="*/ 1659761 w 7500432"/>
              <a:gd name="connsiteY0" fmla="*/ 0 h 2347757"/>
              <a:gd name="connsiteX1" fmla="*/ 7500432 w 7500432"/>
              <a:gd name="connsiteY1" fmla="*/ 2763 h 2347757"/>
              <a:gd name="connsiteX2" fmla="*/ 5817824 w 7500432"/>
              <a:gd name="connsiteY2" fmla="*/ 2347757 h 2347757"/>
              <a:gd name="connsiteX3" fmla="*/ 0 w 7500432"/>
              <a:gd name="connsiteY3" fmla="*/ 2347757 h 2347757"/>
              <a:gd name="connsiteX4" fmla="*/ 1659761 w 7500432"/>
              <a:gd name="connsiteY4" fmla="*/ 0 h 2347757"/>
              <a:gd name="connsiteX0" fmla="*/ 4369650 w 7500432"/>
              <a:gd name="connsiteY0" fmla="*/ 0 h 2351586"/>
              <a:gd name="connsiteX1" fmla="*/ 7500432 w 7500432"/>
              <a:gd name="connsiteY1" fmla="*/ 6592 h 2351586"/>
              <a:gd name="connsiteX2" fmla="*/ 5817824 w 7500432"/>
              <a:gd name="connsiteY2" fmla="*/ 2351586 h 2351586"/>
              <a:gd name="connsiteX3" fmla="*/ 0 w 7500432"/>
              <a:gd name="connsiteY3" fmla="*/ 2351586 h 2351586"/>
              <a:gd name="connsiteX4" fmla="*/ 4369650 w 7500432"/>
              <a:gd name="connsiteY4" fmla="*/ 0 h 2351586"/>
              <a:gd name="connsiteX0" fmla="*/ 1686898 w 4817680"/>
              <a:gd name="connsiteY0" fmla="*/ 0 h 2351586"/>
              <a:gd name="connsiteX1" fmla="*/ 4817680 w 4817680"/>
              <a:gd name="connsiteY1" fmla="*/ 6592 h 2351586"/>
              <a:gd name="connsiteX2" fmla="*/ 3135072 w 4817680"/>
              <a:gd name="connsiteY2" fmla="*/ 2351586 h 2351586"/>
              <a:gd name="connsiteX3" fmla="*/ 0 w 4817680"/>
              <a:gd name="connsiteY3" fmla="*/ 2351586 h 2351586"/>
              <a:gd name="connsiteX4" fmla="*/ 1686898 w 4817680"/>
              <a:gd name="connsiteY4" fmla="*/ 0 h 2351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7680" h="2351586">
                <a:moveTo>
                  <a:pt x="1686898" y="0"/>
                </a:moveTo>
                <a:lnTo>
                  <a:pt x="4817680" y="6592"/>
                </a:lnTo>
                <a:lnTo>
                  <a:pt x="3135072" y="2351586"/>
                </a:lnTo>
                <a:lnTo>
                  <a:pt x="0" y="2351586"/>
                </a:lnTo>
                <a:lnTo>
                  <a:pt x="1686898" y="0"/>
                </a:lnTo>
                <a:close/>
              </a:path>
            </a:pathLst>
          </a:custGeom>
          <a:solidFill>
            <a:schemeClr val="tx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CEB34263-7D5C-4FAA-E991-BC49605B9321}"/>
              </a:ext>
            </a:extLst>
          </p:cNvPr>
          <p:cNvSpPr/>
          <p:nvPr/>
        </p:nvSpPr>
        <p:spPr>
          <a:xfrm>
            <a:off x="838200" y="2315377"/>
            <a:ext cx="3192326" cy="1577385"/>
          </a:xfrm>
          <a:custGeom>
            <a:avLst/>
            <a:gdLst>
              <a:gd name="connsiteX0" fmla="*/ 0 w 5817824"/>
              <a:gd name="connsiteY0" fmla="*/ 0 h 1507913"/>
              <a:gd name="connsiteX1" fmla="*/ 5817824 w 5817824"/>
              <a:gd name="connsiteY1" fmla="*/ 0 h 1507913"/>
              <a:gd name="connsiteX2" fmla="*/ 5817824 w 5817824"/>
              <a:gd name="connsiteY2" fmla="*/ 1507913 h 1507913"/>
              <a:gd name="connsiteX3" fmla="*/ 0 w 5817824"/>
              <a:gd name="connsiteY3" fmla="*/ 1507913 h 1507913"/>
              <a:gd name="connsiteX4" fmla="*/ 0 w 5817824"/>
              <a:gd name="connsiteY4" fmla="*/ 0 h 1507913"/>
              <a:gd name="connsiteX0" fmla="*/ 0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0 w 6904752"/>
              <a:gd name="connsiteY4" fmla="*/ 0 h 1507913"/>
              <a:gd name="connsiteX0" fmla="*/ 2303253 w 6904752"/>
              <a:gd name="connsiteY0" fmla="*/ 448574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2303253 w 6904752"/>
              <a:gd name="connsiteY4" fmla="*/ 448574 h 1507913"/>
              <a:gd name="connsiteX0" fmla="*/ 1069675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1069675 w 6904752"/>
              <a:gd name="connsiteY4" fmla="*/ 0 h 1507913"/>
              <a:gd name="connsiteX0" fmla="*/ 1659761 w 6904752"/>
              <a:gd name="connsiteY0" fmla="*/ 0 h 2347757"/>
              <a:gd name="connsiteX1" fmla="*/ 6904752 w 6904752"/>
              <a:gd name="connsiteY1" fmla="*/ 839844 h 2347757"/>
              <a:gd name="connsiteX2" fmla="*/ 5817824 w 6904752"/>
              <a:gd name="connsiteY2" fmla="*/ 2347757 h 2347757"/>
              <a:gd name="connsiteX3" fmla="*/ 0 w 6904752"/>
              <a:gd name="connsiteY3" fmla="*/ 2347757 h 2347757"/>
              <a:gd name="connsiteX4" fmla="*/ 1659761 w 6904752"/>
              <a:gd name="connsiteY4" fmla="*/ 0 h 2347757"/>
              <a:gd name="connsiteX0" fmla="*/ 1659761 w 7500432"/>
              <a:gd name="connsiteY0" fmla="*/ 0 h 2347757"/>
              <a:gd name="connsiteX1" fmla="*/ 7500432 w 7500432"/>
              <a:gd name="connsiteY1" fmla="*/ 2763 h 2347757"/>
              <a:gd name="connsiteX2" fmla="*/ 5817824 w 7500432"/>
              <a:gd name="connsiteY2" fmla="*/ 2347757 h 2347757"/>
              <a:gd name="connsiteX3" fmla="*/ 0 w 7500432"/>
              <a:gd name="connsiteY3" fmla="*/ 2347757 h 2347757"/>
              <a:gd name="connsiteX4" fmla="*/ 1659761 w 7500432"/>
              <a:gd name="connsiteY4" fmla="*/ 0 h 2347757"/>
              <a:gd name="connsiteX0" fmla="*/ 4369650 w 7500432"/>
              <a:gd name="connsiteY0" fmla="*/ 0 h 2351586"/>
              <a:gd name="connsiteX1" fmla="*/ 7500432 w 7500432"/>
              <a:gd name="connsiteY1" fmla="*/ 6592 h 2351586"/>
              <a:gd name="connsiteX2" fmla="*/ 5817824 w 7500432"/>
              <a:gd name="connsiteY2" fmla="*/ 2351586 h 2351586"/>
              <a:gd name="connsiteX3" fmla="*/ 0 w 7500432"/>
              <a:gd name="connsiteY3" fmla="*/ 2351586 h 2351586"/>
              <a:gd name="connsiteX4" fmla="*/ 4369650 w 7500432"/>
              <a:gd name="connsiteY4" fmla="*/ 0 h 2351586"/>
              <a:gd name="connsiteX0" fmla="*/ 1686898 w 4817680"/>
              <a:gd name="connsiteY0" fmla="*/ 0 h 2351586"/>
              <a:gd name="connsiteX1" fmla="*/ 4817680 w 4817680"/>
              <a:gd name="connsiteY1" fmla="*/ 6592 h 2351586"/>
              <a:gd name="connsiteX2" fmla="*/ 3135072 w 4817680"/>
              <a:gd name="connsiteY2" fmla="*/ 2351586 h 2351586"/>
              <a:gd name="connsiteX3" fmla="*/ 0 w 4817680"/>
              <a:gd name="connsiteY3" fmla="*/ 2351586 h 2351586"/>
              <a:gd name="connsiteX4" fmla="*/ 1686898 w 4817680"/>
              <a:gd name="connsiteY4" fmla="*/ 0 h 2351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7680" h="2351586">
                <a:moveTo>
                  <a:pt x="1686898" y="0"/>
                </a:moveTo>
                <a:lnTo>
                  <a:pt x="4817680" y="6592"/>
                </a:lnTo>
                <a:lnTo>
                  <a:pt x="3135072" y="2351586"/>
                </a:lnTo>
                <a:lnTo>
                  <a:pt x="0" y="2351586"/>
                </a:lnTo>
                <a:lnTo>
                  <a:pt x="1686898" y="0"/>
                </a:lnTo>
                <a:close/>
              </a:path>
            </a:pathLst>
          </a:custGeom>
          <a:solidFill>
            <a:schemeClr val="tx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76412F02-433D-83A8-8218-8FC9184DE4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1" y="1417638"/>
            <a:ext cx="6772275" cy="43815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13">
            <a:extLst>
              <a:ext uri="{FF2B5EF4-FFF2-40B4-BE49-F238E27FC236}">
                <a16:creationId xmlns:a16="http://schemas.microsoft.com/office/drawing/2014/main" id="{B322CD49-DAEC-5578-51FF-6EA1145DB4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9889" y="4232733"/>
            <a:ext cx="2472669" cy="2207824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9B5BE85B-5559-AD45-204B-FD3D1BA67F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5818" y="4232733"/>
            <a:ext cx="2472669" cy="2207824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13">
            <a:extLst>
              <a:ext uri="{FF2B5EF4-FFF2-40B4-BE49-F238E27FC236}">
                <a16:creationId xmlns:a16="http://schemas.microsoft.com/office/drawing/2014/main" id="{17054443-8C8C-15FC-6ED4-4FFCCFC75D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8285" y="4232733"/>
            <a:ext cx="2472669" cy="2207824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ECCFDA9E-21A9-2035-07F2-F035D21A499B}"/>
              </a:ext>
            </a:extLst>
          </p:cNvPr>
          <p:cNvSpPr/>
          <p:nvPr/>
        </p:nvSpPr>
        <p:spPr>
          <a:xfrm>
            <a:off x="4499837" y="2315376"/>
            <a:ext cx="3192326" cy="1577385"/>
          </a:xfrm>
          <a:custGeom>
            <a:avLst/>
            <a:gdLst>
              <a:gd name="connsiteX0" fmla="*/ 0 w 5817824"/>
              <a:gd name="connsiteY0" fmla="*/ 0 h 1507913"/>
              <a:gd name="connsiteX1" fmla="*/ 5817824 w 5817824"/>
              <a:gd name="connsiteY1" fmla="*/ 0 h 1507913"/>
              <a:gd name="connsiteX2" fmla="*/ 5817824 w 5817824"/>
              <a:gd name="connsiteY2" fmla="*/ 1507913 h 1507913"/>
              <a:gd name="connsiteX3" fmla="*/ 0 w 5817824"/>
              <a:gd name="connsiteY3" fmla="*/ 1507913 h 1507913"/>
              <a:gd name="connsiteX4" fmla="*/ 0 w 5817824"/>
              <a:gd name="connsiteY4" fmla="*/ 0 h 1507913"/>
              <a:gd name="connsiteX0" fmla="*/ 0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0 w 6904752"/>
              <a:gd name="connsiteY4" fmla="*/ 0 h 1507913"/>
              <a:gd name="connsiteX0" fmla="*/ 2303253 w 6904752"/>
              <a:gd name="connsiteY0" fmla="*/ 448574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2303253 w 6904752"/>
              <a:gd name="connsiteY4" fmla="*/ 448574 h 1507913"/>
              <a:gd name="connsiteX0" fmla="*/ 1069675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1069675 w 6904752"/>
              <a:gd name="connsiteY4" fmla="*/ 0 h 1507913"/>
              <a:gd name="connsiteX0" fmla="*/ 1659761 w 6904752"/>
              <a:gd name="connsiteY0" fmla="*/ 0 h 2347757"/>
              <a:gd name="connsiteX1" fmla="*/ 6904752 w 6904752"/>
              <a:gd name="connsiteY1" fmla="*/ 839844 h 2347757"/>
              <a:gd name="connsiteX2" fmla="*/ 5817824 w 6904752"/>
              <a:gd name="connsiteY2" fmla="*/ 2347757 h 2347757"/>
              <a:gd name="connsiteX3" fmla="*/ 0 w 6904752"/>
              <a:gd name="connsiteY3" fmla="*/ 2347757 h 2347757"/>
              <a:gd name="connsiteX4" fmla="*/ 1659761 w 6904752"/>
              <a:gd name="connsiteY4" fmla="*/ 0 h 2347757"/>
              <a:gd name="connsiteX0" fmla="*/ 1659761 w 7500432"/>
              <a:gd name="connsiteY0" fmla="*/ 0 h 2347757"/>
              <a:gd name="connsiteX1" fmla="*/ 7500432 w 7500432"/>
              <a:gd name="connsiteY1" fmla="*/ 2763 h 2347757"/>
              <a:gd name="connsiteX2" fmla="*/ 5817824 w 7500432"/>
              <a:gd name="connsiteY2" fmla="*/ 2347757 h 2347757"/>
              <a:gd name="connsiteX3" fmla="*/ 0 w 7500432"/>
              <a:gd name="connsiteY3" fmla="*/ 2347757 h 2347757"/>
              <a:gd name="connsiteX4" fmla="*/ 1659761 w 7500432"/>
              <a:gd name="connsiteY4" fmla="*/ 0 h 2347757"/>
              <a:gd name="connsiteX0" fmla="*/ 4369650 w 7500432"/>
              <a:gd name="connsiteY0" fmla="*/ 0 h 2351586"/>
              <a:gd name="connsiteX1" fmla="*/ 7500432 w 7500432"/>
              <a:gd name="connsiteY1" fmla="*/ 6592 h 2351586"/>
              <a:gd name="connsiteX2" fmla="*/ 5817824 w 7500432"/>
              <a:gd name="connsiteY2" fmla="*/ 2351586 h 2351586"/>
              <a:gd name="connsiteX3" fmla="*/ 0 w 7500432"/>
              <a:gd name="connsiteY3" fmla="*/ 2351586 h 2351586"/>
              <a:gd name="connsiteX4" fmla="*/ 4369650 w 7500432"/>
              <a:gd name="connsiteY4" fmla="*/ 0 h 2351586"/>
              <a:gd name="connsiteX0" fmla="*/ 1686898 w 4817680"/>
              <a:gd name="connsiteY0" fmla="*/ 0 h 2351586"/>
              <a:gd name="connsiteX1" fmla="*/ 4817680 w 4817680"/>
              <a:gd name="connsiteY1" fmla="*/ 6592 h 2351586"/>
              <a:gd name="connsiteX2" fmla="*/ 3135072 w 4817680"/>
              <a:gd name="connsiteY2" fmla="*/ 2351586 h 2351586"/>
              <a:gd name="connsiteX3" fmla="*/ 0 w 4817680"/>
              <a:gd name="connsiteY3" fmla="*/ 2351586 h 2351586"/>
              <a:gd name="connsiteX4" fmla="*/ 1686898 w 4817680"/>
              <a:gd name="connsiteY4" fmla="*/ 0 h 2351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7680" h="2351586">
                <a:moveTo>
                  <a:pt x="1686898" y="0"/>
                </a:moveTo>
                <a:lnTo>
                  <a:pt x="4817680" y="6592"/>
                </a:lnTo>
                <a:lnTo>
                  <a:pt x="3135072" y="2351586"/>
                </a:lnTo>
                <a:lnTo>
                  <a:pt x="0" y="2351586"/>
                </a:lnTo>
                <a:lnTo>
                  <a:pt x="1686898" y="0"/>
                </a:lnTo>
                <a:close/>
              </a:path>
            </a:pathLst>
          </a:custGeom>
          <a:solidFill>
            <a:schemeClr val="tx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7" name="Прямоугольник 3">
            <a:extLst>
              <a:ext uri="{FF2B5EF4-FFF2-40B4-BE49-F238E27FC236}">
                <a16:creationId xmlns:a16="http://schemas.microsoft.com/office/drawing/2014/main" id="{24029FAA-F494-B810-90EB-539E41926EBB}"/>
              </a:ext>
            </a:extLst>
          </p:cNvPr>
          <p:cNvSpPr/>
          <p:nvPr/>
        </p:nvSpPr>
        <p:spPr>
          <a:xfrm>
            <a:off x="7908285" y="2315375"/>
            <a:ext cx="3192326" cy="1577385"/>
          </a:xfrm>
          <a:custGeom>
            <a:avLst/>
            <a:gdLst>
              <a:gd name="connsiteX0" fmla="*/ 0 w 5817824"/>
              <a:gd name="connsiteY0" fmla="*/ 0 h 1507913"/>
              <a:gd name="connsiteX1" fmla="*/ 5817824 w 5817824"/>
              <a:gd name="connsiteY1" fmla="*/ 0 h 1507913"/>
              <a:gd name="connsiteX2" fmla="*/ 5817824 w 5817824"/>
              <a:gd name="connsiteY2" fmla="*/ 1507913 h 1507913"/>
              <a:gd name="connsiteX3" fmla="*/ 0 w 5817824"/>
              <a:gd name="connsiteY3" fmla="*/ 1507913 h 1507913"/>
              <a:gd name="connsiteX4" fmla="*/ 0 w 5817824"/>
              <a:gd name="connsiteY4" fmla="*/ 0 h 1507913"/>
              <a:gd name="connsiteX0" fmla="*/ 0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0 w 6904752"/>
              <a:gd name="connsiteY4" fmla="*/ 0 h 1507913"/>
              <a:gd name="connsiteX0" fmla="*/ 2303253 w 6904752"/>
              <a:gd name="connsiteY0" fmla="*/ 448574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2303253 w 6904752"/>
              <a:gd name="connsiteY4" fmla="*/ 448574 h 1507913"/>
              <a:gd name="connsiteX0" fmla="*/ 1069675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1069675 w 6904752"/>
              <a:gd name="connsiteY4" fmla="*/ 0 h 1507913"/>
              <a:gd name="connsiteX0" fmla="*/ 1659761 w 6904752"/>
              <a:gd name="connsiteY0" fmla="*/ 0 h 2347757"/>
              <a:gd name="connsiteX1" fmla="*/ 6904752 w 6904752"/>
              <a:gd name="connsiteY1" fmla="*/ 839844 h 2347757"/>
              <a:gd name="connsiteX2" fmla="*/ 5817824 w 6904752"/>
              <a:gd name="connsiteY2" fmla="*/ 2347757 h 2347757"/>
              <a:gd name="connsiteX3" fmla="*/ 0 w 6904752"/>
              <a:gd name="connsiteY3" fmla="*/ 2347757 h 2347757"/>
              <a:gd name="connsiteX4" fmla="*/ 1659761 w 6904752"/>
              <a:gd name="connsiteY4" fmla="*/ 0 h 2347757"/>
              <a:gd name="connsiteX0" fmla="*/ 1659761 w 7500432"/>
              <a:gd name="connsiteY0" fmla="*/ 0 h 2347757"/>
              <a:gd name="connsiteX1" fmla="*/ 7500432 w 7500432"/>
              <a:gd name="connsiteY1" fmla="*/ 2763 h 2347757"/>
              <a:gd name="connsiteX2" fmla="*/ 5817824 w 7500432"/>
              <a:gd name="connsiteY2" fmla="*/ 2347757 h 2347757"/>
              <a:gd name="connsiteX3" fmla="*/ 0 w 7500432"/>
              <a:gd name="connsiteY3" fmla="*/ 2347757 h 2347757"/>
              <a:gd name="connsiteX4" fmla="*/ 1659761 w 7500432"/>
              <a:gd name="connsiteY4" fmla="*/ 0 h 2347757"/>
              <a:gd name="connsiteX0" fmla="*/ 4369650 w 7500432"/>
              <a:gd name="connsiteY0" fmla="*/ 0 h 2351586"/>
              <a:gd name="connsiteX1" fmla="*/ 7500432 w 7500432"/>
              <a:gd name="connsiteY1" fmla="*/ 6592 h 2351586"/>
              <a:gd name="connsiteX2" fmla="*/ 5817824 w 7500432"/>
              <a:gd name="connsiteY2" fmla="*/ 2351586 h 2351586"/>
              <a:gd name="connsiteX3" fmla="*/ 0 w 7500432"/>
              <a:gd name="connsiteY3" fmla="*/ 2351586 h 2351586"/>
              <a:gd name="connsiteX4" fmla="*/ 4369650 w 7500432"/>
              <a:gd name="connsiteY4" fmla="*/ 0 h 2351586"/>
              <a:gd name="connsiteX0" fmla="*/ 1686898 w 4817680"/>
              <a:gd name="connsiteY0" fmla="*/ 0 h 2351586"/>
              <a:gd name="connsiteX1" fmla="*/ 4817680 w 4817680"/>
              <a:gd name="connsiteY1" fmla="*/ 6592 h 2351586"/>
              <a:gd name="connsiteX2" fmla="*/ 3135072 w 4817680"/>
              <a:gd name="connsiteY2" fmla="*/ 2351586 h 2351586"/>
              <a:gd name="connsiteX3" fmla="*/ 0 w 4817680"/>
              <a:gd name="connsiteY3" fmla="*/ 2351586 h 2351586"/>
              <a:gd name="connsiteX4" fmla="*/ 1686898 w 4817680"/>
              <a:gd name="connsiteY4" fmla="*/ 0 h 2351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7680" h="2351586">
                <a:moveTo>
                  <a:pt x="1686898" y="0"/>
                </a:moveTo>
                <a:lnTo>
                  <a:pt x="4817680" y="6592"/>
                </a:lnTo>
                <a:lnTo>
                  <a:pt x="3135072" y="2351586"/>
                </a:lnTo>
                <a:lnTo>
                  <a:pt x="0" y="2351586"/>
                </a:lnTo>
                <a:lnTo>
                  <a:pt x="1686898" y="0"/>
                </a:lnTo>
                <a:close/>
              </a:path>
            </a:pathLst>
          </a:custGeom>
          <a:solidFill>
            <a:schemeClr val="tx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8" name="Прямоугольник 3">
            <a:extLst>
              <a:ext uri="{FF2B5EF4-FFF2-40B4-BE49-F238E27FC236}">
                <a16:creationId xmlns:a16="http://schemas.microsoft.com/office/drawing/2014/main" id="{70C96196-7D0B-B38E-807B-19D43CA4D259}"/>
              </a:ext>
            </a:extLst>
          </p:cNvPr>
          <p:cNvSpPr/>
          <p:nvPr/>
        </p:nvSpPr>
        <p:spPr>
          <a:xfrm>
            <a:off x="838200" y="2315377"/>
            <a:ext cx="3192326" cy="1577385"/>
          </a:xfrm>
          <a:custGeom>
            <a:avLst/>
            <a:gdLst>
              <a:gd name="connsiteX0" fmla="*/ 0 w 5817824"/>
              <a:gd name="connsiteY0" fmla="*/ 0 h 1507913"/>
              <a:gd name="connsiteX1" fmla="*/ 5817824 w 5817824"/>
              <a:gd name="connsiteY1" fmla="*/ 0 h 1507913"/>
              <a:gd name="connsiteX2" fmla="*/ 5817824 w 5817824"/>
              <a:gd name="connsiteY2" fmla="*/ 1507913 h 1507913"/>
              <a:gd name="connsiteX3" fmla="*/ 0 w 5817824"/>
              <a:gd name="connsiteY3" fmla="*/ 1507913 h 1507913"/>
              <a:gd name="connsiteX4" fmla="*/ 0 w 5817824"/>
              <a:gd name="connsiteY4" fmla="*/ 0 h 1507913"/>
              <a:gd name="connsiteX0" fmla="*/ 0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0 w 6904752"/>
              <a:gd name="connsiteY4" fmla="*/ 0 h 1507913"/>
              <a:gd name="connsiteX0" fmla="*/ 2303253 w 6904752"/>
              <a:gd name="connsiteY0" fmla="*/ 448574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2303253 w 6904752"/>
              <a:gd name="connsiteY4" fmla="*/ 448574 h 1507913"/>
              <a:gd name="connsiteX0" fmla="*/ 1069675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1069675 w 6904752"/>
              <a:gd name="connsiteY4" fmla="*/ 0 h 1507913"/>
              <a:gd name="connsiteX0" fmla="*/ 1659761 w 6904752"/>
              <a:gd name="connsiteY0" fmla="*/ 0 h 2347757"/>
              <a:gd name="connsiteX1" fmla="*/ 6904752 w 6904752"/>
              <a:gd name="connsiteY1" fmla="*/ 839844 h 2347757"/>
              <a:gd name="connsiteX2" fmla="*/ 5817824 w 6904752"/>
              <a:gd name="connsiteY2" fmla="*/ 2347757 h 2347757"/>
              <a:gd name="connsiteX3" fmla="*/ 0 w 6904752"/>
              <a:gd name="connsiteY3" fmla="*/ 2347757 h 2347757"/>
              <a:gd name="connsiteX4" fmla="*/ 1659761 w 6904752"/>
              <a:gd name="connsiteY4" fmla="*/ 0 h 2347757"/>
              <a:gd name="connsiteX0" fmla="*/ 1659761 w 7500432"/>
              <a:gd name="connsiteY0" fmla="*/ 0 h 2347757"/>
              <a:gd name="connsiteX1" fmla="*/ 7500432 w 7500432"/>
              <a:gd name="connsiteY1" fmla="*/ 2763 h 2347757"/>
              <a:gd name="connsiteX2" fmla="*/ 5817824 w 7500432"/>
              <a:gd name="connsiteY2" fmla="*/ 2347757 h 2347757"/>
              <a:gd name="connsiteX3" fmla="*/ 0 w 7500432"/>
              <a:gd name="connsiteY3" fmla="*/ 2347757 h 2347757"/>
              <a:gd name="connsiteX4" fmla="*/ 1659761 w 7500432"/>
              <a:gd name="connsiteY4" fmla="*/ 0 h 2347757"/>
              <a:gd name="connsiteX0" fmla="*/ 4369650 w 7500432"/>
              <a:gd name="connsiteY0" fmla="*/ 0 h 2351586"/>
              <a:gd name="connsiteX1" fmla="*/ 7500432 w 7500432"/>
              <a:gd name="connsiteY1" fmla="*/ 6592 h 2351586"/>
              <a:gd name="connsiteX2" fmla="*/ 5817824 w 7500432"/>
              <a:gd name="connsiteY2" fmla="*/ 2351586 h 2351586"/>
              <a:gd name="connsiteX3" fmla="*/ 0 w 7500432"/>
              <a:gd name="connsiteY3" fmla="*/ 2351586 h 2351586"/>
              <a:gd name="connsiteX4" fmla="*/ 4369650 w 7500432"/>
              <a:gd name="connsiteY4" fmla="*/ 0 h 2351586"/>
              <a:gd name="connsiteX0" fmla="*/ 1686898 w 4817680"/>
              <a:gd name="connsiteY0" fmla="*/ 0 h 2351586"/>
              <a:gd name="connsiteX1" fmla="*/ 4817680 w 4817680"/>
              <a:gd name="connsiteY1" fmla="*/ 6592 h 2351586"/>
              <a:gd name="connsiteX2" fmla="*/ 3135072 w 4817680"/>
              <a:gd name="connsiteY2" fmla="*/ 2351586 h 2351586"/>
              <a:gd name="connsiteX3" fmla="*/ 0 w 4817680"/>
              <a:gd name="connsiteY3" fmla="*/ 2351586 h 2351586"/>
              <a:gd name="connsiteX4" fmla="*/ 1686898 w 4817680"/>
              <a:gd name="connsiteY4" fmla="*/ 0 h 2351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7680" h="2351586">
                <a:moveTo>
                  <a:pt x="1686898" y="0"/>
                </a:moveTo>
                <a:lnTo>
                  <a:pt x="4817680" y="6592"/>
                </a:lnTo>
                <a:lnTo>
                  <a:pt x="3135072" y="2351586"/>
                </a:lnTo>
                <a:lnTo>
                  <a:pt x="0" y="2351586"/>
                </a:lnTo>
                <a:lnTo>
                  <a:pt x="1686898" y="0"/>
                </a:lnTo>
                <a:close/>
              </a:path>
            </a:pathLst>
          </a:custGeom>
          <a:solidFill>
            <a:schemeClr val="tx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51079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369587DC-B500-363E-2AA6-CD6BEA02B3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" y="0"/>
            <a:ext cx="1217274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1">
            <a:extLst>
              <a:ext uri="{FF2B5EF4-FFF2-40B4-BE49-F238E27FC236}">
                <a16:creationId xmlns:a16="http://schemas.microsoft.com/office/drawing/2014/main" id="{883D2392-F632-93E0-BF0C-FC5A3F51DB38}"/>
              </a:ext>
            </a:extLst>
          </p:cNvPr>
          <p:cNvSpPr/>
          <p:nvPr userDrawn="1"/>
        </p:nvSpPr>
        <p:spPr>
          <a:xfrm>
            <a:off x="3557965" y="-3851"/>
            <a:ext cx="8634035" cy="6867627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2136582"/>
              <a:gd name="connsiteY0" fmla="*/ 9919854 h 10834254"/>
              <a:gd name="connsiteX1" fmla="*/ 12136582 w 12136582"/>
              <a:gd name="connsiteY1" fmla="*/ 0 h 10834254"/>
              <a:gd name="connsiteX2" fmla="*/ 914400 w 12136582"/>
              <a:gd name="connsiteY2" fmla="*/ 10834254 h 10834254"/>
              <a:gd name="connsiteX3" fmla="*/ 0 w 12136582"/>
              <a:gd name="connsiteY3" fmla="*/ 10834254 h 10834254"/>
              <a:gd name="connsiteX4" fmla="*/ 0 w 12136582"/>
              <a:gd name="connsiteY4" fmla="*/ 9919854 h 10834254"/>
              <a:gd name="connsiteX0" fmla="*/ 0 w 12136582"/>
              <a:gd name="connsiteY0" fmla="*/ 9919854 h 11360727"/>
              <a:gd name="connsiteX1" fmla="*/ 12136582 w 12136582"/>
              <a:gd name="connsiteY1" fmla="*/ 0 h 11360727"/>
              <a:gd name="connsiteX2" fmla="*/ 12108873 w 12136582"/>
              <a:gd name="connsiteY2" fmla="*/ 11360727 h 11360727"/>
              <a:gd name="connsiteX3" fmla="*/ 0 w 12136582"/>
              <a:gd name="connsiteY3" fmla="*/ 10834254 h 11360727"/>
              <a:gd name="connsiteX4" fmla="*/ 0 w 12136582"/>
              <a:gd name="connsiteY4" fmla="*/ 9919854 h 11360727"/>
              <a:gd name="connsiteX0" fmla="*/ 2078182 w 14214764"/>
              <a:gd name="connsiteY0" fmla="*/ 9919854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2078182 w 14214764"/>
              <a:gd name="connsiteY4" fmla="*/ 9919854 h 11360727"/>
              <a:gd name="connsiteX0" fmla="*/ 7841673 w 14214764"/>
              <a:gd name="connsiteY0" fmla="*/ 83126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841673 w 14214764"/>
              <a:gd name="connsiteY4" fmla="*/ 83126 h 11360727"/>
              <a:gd name="connsiteX0" fmla="*/ 7793547 w 14214764"/>
              <a:gd name="connsiteY0" fmla="*/ 10937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793547 w 14214764"/>
              <a:gd name="connsiteY4" fmla="*/ 10937 h 11360727"/>
              <a:gd name="connsiteX0" fmla="*/ 7817610 w 14238827"/>
              <a:gd name="connsiteY0" fmla="*/ 10937 h 11360727"/>
              <a:gd name="connsiteX1" fmla="*/ 14238827 w 14238827"/>
              <a:gd name="connsiteY1" fmla="*/ 0 h 11360727"/>
              <a:gd name="connsiteX2" fmla="*/ 14211118 w 14238827"/>
              <a:gd name="connsiteY2" fmla="*/ 11360727 h 11360727"/>
              <a:gd name="connsiteX3" fmla="*/ 0 w 14238827"/>
              <a:gd name="connsiteY3" fmla="*/ 11308955 h 11360727"/>
              <a:gd name="connsiteX4" fmla="*/ 7817610 w 14238827"/>
              <a:gd name="connsiteY4" fmla="*/ 10937 h 11360727"/>
              <a:gd name="connsiteX0" fmla="*/ 7817610 w 14238827"/>
              <a:gd name="connsiteY0" fmla="*/ 10937 h 11336664"/>
              <a:gd name="connsiteX1" fmla="*/ 14238827 w 14238827"/>
              <a:gd name="connsiteY1" fmla="*/ 0 h 11336664"/>
              <a:gd name="connsiteX2" fmla="*/ 14211118 w 14238827"/>
              <a:gd name="connsiteY2" fmla="*/ 11336664 h 11336664"/>
              <a:gd name="connsiteX3" fmla="*/ 0 w 14238827"/>
              <a:gd name="connsiteY3" fmla="*/ 11308955 h 11336664"/>
              <a:gd name="connsiteX4" fmla="*/ 7817610 w 14238827"/>
              <a:gd name="connsiteY4" fmla="*/ 10937 h 11336664"/>
              <a:gd name="connsiteX0" fmla="*/ 7817610 w 14211505"/>
              <a:gd name="connsiteY0" fmla="*/ 0 h 11325727"/>
              <a:gd name="connsiteX1" fmla="*/ 14070385 w 14211505"/>
              <a:gd name="connsiteY1" fmla="*/ 205631 h 11325727"/>
              <a:gd name="connsiteX2" fmla="*/ 14211118 w 14211505"/>
              <a:gd name="connsiteY2" fmla="*/ 11325727 h 11325727"/>
              <a:gd name="connsiteX3" fmla="*/ 0 w 14211505"/>
              <a:gd name="connsiteY3" fmla="*/ 11298018 h 11325727"/>
              <a:gd name="connsiteX4" fmla="*/ 7817610 w 14211505"/>
              <a:gd name="connsiteY4" fmla="*/ 0 h 11325727"/>
              <a:gd name="connsiteX0" fmla="*/ 7817610 w 14238827"/>
              <a:gd name="connsiteY0" fmla="*/ 0 h 11325727"/>
              <a:gd name="connsiteX1" fmla="*/ 14238827 w 14238827"/>
              <a:gd name="connsiteY1" fmla="*/ 13126 h 11325727"/>
              <a:gd name="connsiteX2" fmla="*/ 14211118 w 14238827"/>
              <a:gd name="connsiteY2" fmla="*/ 11325727 h 11325727"/>
              <a:gd name="connsiteX3" fmla="*/ 0 w 14238827"/>
              <a:gd name="connsiteY3" fmla="*/ 11298018 h 11325727"/>
              <a:gd name="connsiteX4" fmla="*/ 7817610 w 14238827"/>
              <a:gd name="connsiteY4" fmla="*/ 0 h 1132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8827" h="11325727">
                <a:moveTo>
                  <a:pt x="7817610" y="0"/>
                </a:moveTo>
                <a:lnTo>
                  <a:pt x="14238827" y="13126"/>
                </a:lnTo>
                <a:cubicBezTo>
                  <a:pt x="14229591" y="3800035"/>
                  <a:pt x="14220354" y="7538818"/>
                  <a:pt x="14211118" y="11325727"/>
                </a:cubicBezTo>
                <a:lnTo>
                  <a:pt x="0" y="11298018"/>
                </a:lnTo>
                <a:lnTo>
                  <a:pt x="7817610" y="0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82C543C4-8DF6-779C-CBFD-2064327026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176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8">
            <a:extLst>
              <a:ext uri="{FF2B5EF4-FFF2-40B4-BE49-F238E27FC236}">
                <a16:creationId xmlns:a16="http://schemas.microsoft.com/office/drawing/2014/main" id="{08D737FE-1A80-78E4-B2D7-43C7DD14D86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738001" y="6161033"/>
            <a:ext cx="3153651" cy="472667"/>
            <a:chOff x="14409043" y="10160473"/>
            <a:chExt cx="5201668" cy="778353"/>
          </a:xfrm>
        </p:grpSpPr>
        <p:pic>
          <p:nvPicPr>
            <p:cNvPr id="7" name="Рисунок 6">
              <a:hlinkClick r:id="rId4"/>
              <a:extLst>
                <a:ext uri="{FF2B5EF4-FFF2-40B4-BE49-F238E27FC236}">
                  <a16:creationId xmlns:a16="http://schemas.microsoft.com/office/drawing/2014/main" id="{841EC76B-5EDD-BDFE-5B53-7BAB397BA8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409043" y="10160473"/>
              <a:ext cx="769179" cy="769179"/>
            </a:xfrm>
            <a:prstGeom prst="rect">
              <a:avLst/>
            </a:prstGeom>
          </p:spPr>
        </p:pic>
        <p:pic>
          <p:nvPicPr>
            <p:cNvPr id="8" name="Рисунок 7">
              <a:hlinkClick r:id="rId6"/>
              <a:extLst>
                <a:ext uri="{FF2B5EF4-FFF2-40B4-BE49-F238E27FC236}">
                  <a16:creationId xmlns:a16="http://schemas.microsoft.com/office/drawing/2014/main" id="{3A178C18-509D-ED37-3813-BDA17F5967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7727062" y="10160474"/>
              <a:ext cx="769179" cy="769179"/>
            </a:xfrm>
            <a:prstGeom prst="rect">
              <a:avLst/>
            </a:prstGeom>
          </p:spPr>
        </p:pic>
        <p:pic>
          <p:nvPicPr>
            <p:cNvPr id="9" name="Рисунок 8">
              <a:hlinkClick r:id="rId8"/>
              <a:extLst>
                <a:ext uri="{FF2B5EF4-FFF2-40B4-BE49-F238E27FC236}">
                  <a16:creationId xmlns:a16="http://schemas.microsoft.com/office/drawing/2014/main" id="{1AB14F03-8696-C80D-D1AB-CFCCF10FBA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6613813" y="10160474"/>
              <a:ext cx="769179" cy="769179"/>
            </a:xfrm>
            <a:prstGeom prst="rect">
              <a:avLst/>
            </a:prstGeom>
          </p:spPr>
        </p:pic>
        <p:pic>
          <p:nvPicPr>
            <p:cNvPr id="10" name="Рисунок 9">
              <a:hlinkClick r:id="rId10"/>
              <a:extLst>
                <a:ext uri="{FF2B5EF4-FFF2-40B4-BE49-F238E27FC236}">
                  <a16:creationId xmlns:a16="http://schemas.microsoft.com/office/drawing/2014/main" id="{362797E6-60EA-E553-2039-94AB229F43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5500564" y="10160474"/>
              <a:ext cx="769179" cy="769179"/>
            </a:xfrm>
            <a:prstGeom prst="rect">
              <a:avLst/>
            </a:prstGeom>
          </p:spPr>
        </p:pic>
        <p:pic>
          <p:nvPicPr>
            <p:cNvPr id="11" name="Рисунок 10">
              <a:hlinkClick r:id="rId12"/>
              <a:extLst>
                <a:ext uri="{FF2B5EF4-FFF2-40B4-BE49-F238E27FC236}">
                  <a16:creationId xmlns:a16="http://schemas.microsoft.com/office/drawing/2014/main" id="{CA1112C4-1997-781D-F71A-578B19C391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8840311" y="10168426"/>
              <a:ext cx="770400" cy="770400"/>
            </a:xfrm>
            <a:prstGeom prst="rect">
              <a:avLst/>
            </a:prstGeom>
          </p:spPr>
        </p:pic>
      </p:grpSp>
      <p:sp>
        <p:nvSpPr>
          <p:cNvPr id="3" name="Текст 1"/>
          <p:cNvSpPr>
            <a:spLocks noGrp="1"/>
          </p:cNvSpPr>
          <p:nvPr>
            <p:ph type="body" sz="quarter" idx="10"/>
          </p:nvPr>
        </p:nvSpPr>
        <p:spPr>
          <a:xfrm>
            <a:off x="6842607" y="3020786"/>
            <a:ext cx="3457179" cy="8164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/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91472790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B2CFD17-7613-0839-FA4C-E7C2C2B296D3}"/>
              </a:ext>
            </a:extLst>
          </p:cNvPr>
          <p:cNvSpPr>
            <a:spLocks/>
          </p:cNvSpPr>
          <p:nvPr userDrawn="1"/>
        </p:nvSpPr>
        <p:spPr bwMode="auto">
          <a:xfrm>
            <a:off x="11088800" y="6217831"/>
            <a:ext cx="1106088" cy="640170"/>
          </a:xfrm>
          <a:custGeom>
            <a:avLst/>
            <a:gdLst>
              <a:gd name="T0" fmla="*/ 2076281 w 1746884"/>
              <a:gd name="T1" fmla="*/ 0 h 1012190"/>
              <a:gd name="T2" fmla="*/ 845046 w 1746884"/>
              <a:gd name="T3" fmla="*/ 0 h 1012190"/>
              <a:gd name="T4" fmla="*/ 0 w 1746884"/>
              <a:gd name="T5" fmla="*/ 1197085 h 1012190"/>
              <a:gd name="T6" fmla="*/ 2076281 w 1746884"/>
              <a:gd name="T7" fmla="*/ 1197085 h 1012190"/>
              <a:gd name="T8" fmla="*/ 2076281 w 1746884"/>
              <a:gd name="T9" fmla="*/ 0 h 1012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4772379F-1E13-B539-404E-3B78464C7159}"/>
              </a:ext>
            </a:extLst>
          </p:cNvPr>
          <p:cNvSpPr txBox="1">
            <a:spLocks/>
          </p:cNvSpPr>
          <p:nvPr userDrawn="1"/>
        </p:nvSpPr>
        <p:spPr>
          <a:xfrm>
            <a:off x="9168307" y="6379558"/>
            <a:ext cx="2804208" cy="3427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109DD5C3-7515-4ECE-B790-A590051468D0}" type="slidenum">
              <a:rPr lang="ru-RU" sz="1395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395">
              <a:solidFill>
                <a:schemeClr val="bg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79F34C3-8913-598E-126A-E2D519DB57E0}"/>
              </a:ext>
            </a:extLst>
          </p:cNvPr>
          <p:cNvSpPr/>
          <p:nvPr userDrawn="1"/>
        </p:nvSpPr>
        <p:spPr>
          <a:xfrm>
            <a:off x="0" y="0"/>
            <a:ext cx="12192000" cy="1121501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0FE60E10-6847-55D9-9883-010D47EBDEC2}"/>
              </a:ext>
            </a:extLst>
          </p:cNvPr>
          <p:cNvSpPr/>
          <p:nvPr userDrawn="1"/>
        </p:nvSpPr>
        <p:spPr>
          <a:xfrm>
            <a:off x="7409540" y="0"/>
            <a:ext cx="4782460" cy="1126314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3"/>
          </p:nvPr>
        </p:nvSpPr>
        <p:spPr>
          <a:xfrm>
            <a:off x="1" y="1303443"/>
            <a:ext cx="7785937" cy="555455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Текст 20"/>
          <p:cNvSpPr>
            <a:spLocks noGrp="1"/>
          </p:cNvSpPr>
          <p:nvPr>
            <p:ph type="body" sz="quarter" idx="14"/>
          </p:nvPr>
        </p:nvSpPr>
        <p:spPr>
          <a:xfrm>
            <a:off x="8094041" y="1657985"/>
            <a:ext cx="3792798" cy="4122692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1" name="Текст 7"/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071581"/>
      </p:ext>
    </p:extLst>
  </p:cSld>
  <p:clrMapOvr>
    <a:masterClrMapping/>
  </p:clrMapOvr>
  <p:transition spd="slow">
    <p:fade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5E3FD44-41D9-1BF5-D9ED-28C84C9C53DC}"/>
              </a:ext>
            </a:extLst>
          </p:cNvPr>
          <p:cNvSpPr/>
          <p:nvPr/>
        </p:nvSpPr>
        <p:spPr>
          <a:xfrm>
            <a:off x="8196945" y="1597981"/>
            <a:ext cx="3026466" cy="472330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EF0D627-4CEB-4584-66E2-A0580BA9367D}"/>
              </a:ext>
            </a:extLst>
          </p:cNvPr>
          <p:cNvSpPr/>
          <p:nvPr/>
        </p:nvSpPr>
        <p:spPr>
          <a:xfrm>
            <a:off x="4629979" y="1597981"/>
            <a:ext cx="3026466" cy="472330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969"/>
            <a:ext cx="10515600" cy="114024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7FA5166-4D05-4331-EC09-45845C9DD6C3}"/>
              </a:ext>
            </a:extLst>
          </p:cNvPr>
          <p:cNvSpPr/>
          <p:nvPr/>
        </p:nvSpPr>
        <p:spPr>
          <a:xfrm>
            <a:off x="1055205" y="1597982"/>
            <a:ext cx="3026466" cy="472330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0D563D3-5338-AAD7-682F-62EEA6F313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6839" y="3429001"/>
            <a:ext cx="2435225" cy="26257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541CD310-5914-F955-A576-7DBF606126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65929" y="3429001"/>
            <a:ext cx="2435225" cy="26257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BD0602DF-E7B2-291F-A371-CAE90FF3EC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43443" y="3429001"/>
            <a:ext cx="2435225" cy="26257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F174E3B-0154-869C-6FFE-E03A8492A860}"/>
              </a:ext>
            </a:extLst>
          </p:cNvPr>
          <p:cNvSpPr/>
          <p:nvPr/>
        </p:nvSpPr>
        <p:spPr>
          <a:xfrm>
            <a:off x="1064083" y="1597981"/>
            <a:ext cx="3026466" cy="1706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2C674BF-241B-7A82-8188-1170A8979F93}"/>
              </a:ext>
            </a:extLst>
          </p:cNvPr>
          <p:cNvSpPr/>
          <p:nvPr/>
        </p:nvSpPr>
        <p:spPr>
          <a:xfrm>
            <a:off x="4635201" y="1597981"/>
            <a:ext cx="3026466" cy="1706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7590049-EED1-E118-7538-A9DC0C355ED7}"/>
              </a:ext>
            </a:extLst>
          </p:cNvPr>
          <p:cNvSpPr/>
          <p:nvPr/>
        </p:nvSpPr>
        <p:spPr>
          <a:xfrm>
            <a:off x="8196945" y="1597981"/>
            <a:ext cx="3026466" cy="1706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2488B3F-F6F5-64D4-4588-3A2C58A6968B}"/>
              </a:ext>
            </a:extLst>
          </p:cNvPr>
          <p:cNvSpPr/>
          <p:nvPr/>
        </p:nvSpPr>
        <p:spPr>
          <a:xfrm>
            <a:off x="8196945" y="1597981"/>
            <a:ext cx="3026466" cy="472330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D8F2730-F708-F373-BFB8-A9E3BBCD0016}"/>
              </a:ext>
            </a:extLst>
          </p:cNvPr>
          <p:cNvSpPr/>
          <p:nvPr/>
        </p:nvSpPr>
        <p:spPr>
          <a:xfrm>
            <a:off x="4629979" y="1597981"/>
            <a:ext cx="3026466" cy="472330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BD44B53-64F9-F6F6-901E-0398FB71F718}"/>
              </a:ext>
            </a:extLst>
          </p:cNvPr>
          <p:cNvSpPr/>
          <p:nvPr/>
        </p:nvSpPr>
        <p:spPr>
          <a:xfrm>
            <a:off x="1055205" y="1597982"/>
            <a:ext cx="3026466" cy="472330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ED904B9-11DF-C6EF-092B-99AB578FD630}"/>
              </a:ext>
            </a:extLst>
          </p:cNvPr>
          <p:cNvSpPr/>
          <p:nvPr/>
        </p:nvSpPr>
        <p:spPr>
          <a:xfrm>
            <a:off x="1064083" y="1597981"/>
            <a:ext cx="3026466" cy="1706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D8EA88B-8A96-49DA-4FEC-06E79908FC37}"/>
              </a:ext>
            </a:extLst>
          </p:cNvPr>
          <p:cNvSpPr/>
          <p:nvPr/>
        </p:nvSpPr>
        <p:spPr>
          <a:xfrm>
            <a:off x="4635201" y="1597981"/>
            <a:ext cx="3026466" cy="1706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A86D0F1-E608-A428-325F-C59C3F01396A}"/>
              </a:ext>
            </a:extLst>
          </p:cNvPr>
          <p:cNvSpPr/>
          <p:nvPr/>
        </p:nvSpPr>
        <p:spPr>
          <a:xfrm>
            <a:off x="8196945" y="1597981"/>
            <a:ext cx="3026466" cy="1706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22910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9359" y="578950"/>
            <a:ext cx="4056355" cy="139606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DB0A68-EC69-71EE-16C2-3CF4113FB528}"/>
              </a:ext>
            </a:extLst>
          </p:cNvPr>
          <p:cNvSpPr/>
          <p:nvPr/>
        </p:nvSpPr>
        <p:spPr>
          <a:xfrm>
            <a:off x="622852" y="70236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D1774E-3572-71FE-5B30-E35AFCE0211C}"/>
              </a:ext>
            </a:extLst>
          </p:cNvPr>
          <p:cNvSpPr/>
          <p:nvPr/>
        </p:nvSpPr>
        <p:spPr>
          <a:xfrm>
            <a:off x="622852" y="3700470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80B560-2174-01EE-FBA8-D845F1587D22}"/>
              </a:ext>
            </a:extLst>
          </p:cNvPr>
          <p:cNvSpPr/>
          <p:nvPr/>
        </p:nvSpPr>
        <p:spPr>
          <a:xfrm>
            <a:off x="3889513" y="70236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4DBEB04-2A5A-B0A6-2876-88FC7FBD5659}"/>
              </a:ext>
            </a:extLst>
          </p:cNvPr>
          <p:cNvSpPr/>
          <p:nvPr/>
        </p:nvSpPr>
        <p:spPr>
          <a:xfrm>
            <a:off x="3889513" y="3700470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7590049-EED1-E118-7538-A9DC0C355ED7}"/>
              </a:ext>
            </a:extLst>
          </p:cNvPr>
          <p:cNvSpPr/>
          <p:nvPr/>
        </p:nvSpPr>
        <p:spPr>
          <a:xfrm>
            <a:off x="622852" y="702365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E98E97D-0D1E-EDEF-F955-7AB2181847ED}"/>
              </a:ext>
            </a:extLst>
          </p:cNvPr>
          <p:cNvSpPr/>
          <p:nvPr/>
        </p:nvSpPr>
        <p:spPr>
          <a:xfrm>
            <a:off x="3889513" y="702365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C2CADD2-08C4-D778-47AA-DF9AB497E33F}"/>
              </a:ext>
            </a:extLst>
          </p:cNvPr>
          <p:cNvSpPr/>
          <p:nvPr/>
        </p:nvSpPr>
        <p:spPr>
          <a:xfrm>
            <a:off x="622852" y="3700471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4815178-57F6-E94C-8092-DC2D7707185D}"/>
              </a:ext>
            </a:extLst>
          </p:cNvPr>
          <p:cNvSpPr/>
          <p:nvPr/>
        </p:nvSpPr>
        <p:spPr>
          <a:xfrm>
            <a:off x="3889513" y="3700469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01F58C29-9327-146A-A04D-DC50B31E5A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735" y="1900470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400C467F-EA18-9A4B-D47A-DDC8812841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735" y="4854847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3FE31685-0ECB-57BD-5E07-021F78910C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72564" y="1900470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id="{9DB795B2-D2B3-87F4-A776-92FFA0ED28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72564" y="4854847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A2672A6-BC6C-5A5C-2230-9B164213F6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48551" y="2461846"/>
            <a:ext cx="3967163" cy="386255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DFD9637-E3AF-C510-E77A-83959A19AA9A}"/>
              </a:ext>
            </a:extLst>
          </p:cNvPr>
          <p:cNvSpPr/>
          <p:nvPr/>
        </p:nvSpPr>
        <p:spPr>
          <a:xfrm>
            <a:off x="622852" y="70236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81FCAD8-92BB-5B3A-C421-A6A84C7991B8}"/>
              </a:ext>
            </a:extLst>
          </p:cNvPr>
          <p:cNvSpPr/>
          <p:nvPr/>
        </p:nvSpPr>
        <p:spPr>
          <a:xfrm>
            <a:off x="622852" y="3700470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8E5FCC0-CC7A-AF6C-1E39-2A2C1F841449}"/>
              </a:ext>
            </a:extLst>
          </p:cNvPr>
          <p:cNvSpPr/>
          <p:nvPr/>
        </p:nvSpPr>
        <p:spPr>
          <a:xfrm>
            <a:off x="3889513" y="70236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D214B27-B010-7104-2D19-404954929F90}"/>
              </a:ext>
            </a:extLst>
          </p:cNvPr>
          <p:cNvSpPr/>
          <p:nvPr/>
        </p:nvSpPr>
        <p:spPr>
          <a:xfrm>
            <a:off x="3889513" y="3700470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EC229EA-F19C-5E6E-8EE7-1FF87908DE0B}"/>
              </a:ext>
            </a:extLst>
          </p:cNvPr>
          <p:cNvSpPr/>
          <p:nvPr/>
        </p:nvSpPr>
        <p:spPr>
          <a:xfrm>
            <a:off x="622852" y="702365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9B734FE-11F5-914F-C599-9BC6110E73D6}"/>
              </a:ext>
            </a:extLst>
          </p:cNvPr>
          <p:cNvSpPr/>
          <p:nvPr/>
        </p:nvSpPr>
        <p:spPr>
          <a:xfrm>
            <a:off x="3889513" y="702365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5BA7084-98DC-7AC5-E488-333E6F677634}"/>
              </a:ext>
            </a:extLst>
          </p:cNvPr>
          <p:cNvSpPr/>
          <p:nvPr/>
        </p:nvSpPr>
        <p:spPr>
          <a:xfrm>
            <a:off x="622852" y="3700471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55D753F-F424-E18E-850E-290E84D88D48}"/>
              </a:ext>
            </a:extLst>
          </p:cNvPr>
          <p:cNvSpPr/>
          <p:nvPr/>
        </p:nvSpPr>
        <p:spPr>
          <a:xfrm>
            <a:off x="3889513" y="3700469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297119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9589" y="702365"/>
            <a:ext cx="4056355" cy="110298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DB0A68-EC69-71EE-16C2-3CF4113FB528}"/>
              </a:ext>
            </a:extLst>
          </p:cNvPr>
          <p:cNvSpPr/>
          <p:nvPr/>
        </p:nvSpPr>
        <p:spPr>
          <a:xfrm>
            <a:off x="622852" y="70236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D1774E-3572-71FE-5B30-E35AFCE0211C}"/>
              </a:ext>
            </a:extLst>
          </p:cNvPr>
          <p:cNvSpPr/>
          <p:nvPr/>
        </p:nvSpPr>
        <p:spPr>
          <a:xfrm>
            <a:off x="622852" y="3700470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80B560-2174-01EE-FBA8-D845F1587D22}"/>
              </a:ext>
            </a:extLst>
          </p:cNvPr>
          <p:cNvSpPr/>
          <p:nvPr/>
        </p:nvSpPr>
        <p:spPr>
          <a:xfrm>
            <a:off x="3889513" y="70236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4DBEB04-2A5A-B0A6-2876-88FC7FBD5659}"/>
              </a:ext>
            </a:extLst>
          </p:cNvPr>
          <p:cNvSpPr/>
          <p:nvPr/>
        </p:nvSpPr>
        <p:spPr>
          <a:xfrm>
            <a:off x="3889513" y="3700470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7590049-EED1-E118-7538-A9DC0C355ED7}"/>
              </a:ext>
            </a:extLst>
          </p:cNvPr>
          <p:cNvSpPr/>
          <p:nvPr/>
        </p:nvSpPr>
        <p:spPr>
          <a:xfrm>
            <a:off x="622852" y="702365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E98E97D-0D1E-EDEF-F955-7AB2181847ED}"/>
              </a:ext>
            </a:extLst>
          </p:cNvPr>
          <p:cNvSpPr/>
          <p:nvPr/>
        </p:nvSpPr>
        <p:spPr>
          <a:xfrm>
            <a:off x="3889513" y="702365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C2CADD2-08C4-D778-47AA-DF9AB497E33F}"/>
              </a:ext>
            </a:extLst>
          </p:cNvPr>
          <p:cNvSpPr/>
          <p:nvPr/>
        </p:nvSpPr>
        <p:spPr>
          <a:xfrm>
            <a:off x="622852" y="3700471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4815178-57F6-E94C-8092-DC2D7707185D}"/>
              </a:ext>
            </a:extLst>
          </p:cNvPr>
          <p:cNvSpPr/>
          <p:nvPr/>
        </p:nvSpPr>
        <p:spPr>
          <a:xfrm>
            <a:off x="3889513" y="3700469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01F58C29-9327-146A-A04D-DC50B31E5A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735" y="1900470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400C467F-EA18-9A4B-D47A-DDC8812841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735" y="4854847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3FE31685-0ECB-57BD-5E07-021F78910C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72564" y="1900470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id="{9DB795B2-D2B3-87F4-A776-92FFA0ED28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72564" y="4854847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A2672A6-BC6C-5A5C-2230-9B164213F6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48551" y="2426677"/>
            <a:ext cx="3967163" cy="38977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96304AE-F4AF-5BF6-974D-E43FEA233BC8}"/>
              </a:ext>
            </a:extLst>
          </p:cNvPr>
          <p:cNvSpPr/>
          <p:nvPr/>
        </p:nvSpPr>
        <p:spPr>
          <a:xfrm>
            <a:off x="622852" y="70236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FC68A59-5FAF-39FC-85C2-B13DCE0BA248}"/>
              </a:ext>
            </a:extLst>
          </p:cNvPr>
          <p:cNvSpPr/>
          <p:nvPr/>
        </p:nvSpPr>
        <p:spPr>
          <a:xfrm>
            <a:off x="622852" y="3700470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BA3240D-BAA2-8465-E3DF-7662CDA86ADE}"/>
              </a:ext>
            </a:extLst>
          </p:cNvPr>
          <p:cNvSpPr/>
          <p:nvPr/>
        </p:nvSpPr>
        <p:spPr>
          <a:xfrm>
            <a:off x="3889513" y="70236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924EB09-A640-3AAB-53B6-F24273708B1E}"/>
              </a:ext>
            </a:extLst>
          </p:cNvPr>
          <p:cNvSpPr/>
          <p:nvPr/>
        </p:nvSpPr>
        <p:spPr>
          <a:xfrm>
            <a:off x="3889513" y="3700470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9F0D42C-D9A8-69AC-B2D7-557B8438287B}"/>
              </a:ext>
            </a:extLst>
          </p:cNvPr>
          <p:cNvSpPr/>
          <p:nvPr/>
        </p:nvSpPr>
        <p:spPr>
          <a:xfrm>
            <a:off x="622852" y="702365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4E9E1E1-C56A-5A62-EB8C-73BF27522570}"/>
              </a:ext>
            </a:extLst>
          </p:cNvPr>
          <p:cNvSpPr/>
          <p:nvPr/>
        </p:nvSpPr>
        <p:spPr>
          <a:xfrm>
            <a:off x="3889513" y="702365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8890705-E0FD-9D64-D67F-CCD795A97A84}"/>
              </a:ext>
            </a:extLst>
          </p:cNvPr>
          <p:cNvSpPr/>
          <p:nvPr/>
        </p:nvSpPr>
        <p:spPr>
          <a:xfrm>
            <a:off x="622852" y="3700471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E545FCF-3617-0A52-6473-32BE19DF05EF}"/>
              </a:ext>
            </a:extLst>
          </p:cNvPr>
          <p:cNvSpPr/>
          <p:nvPr/>
        </p:nvSpPr>
        <p:spPr>
          <a:xfrm>
            <a:off x="3889513" y="3700469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303875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88" y="859610"/>
            <a:ext cx="4056355" cy="125756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DB0A68-EC69-71EE-16C2-3CF4113FB528}"/>
              </a:ext>
            </a:extLst>
          </p:cNvPr>
          <p:cNvSpPr/>
          <p:nvPr/>
        </p:nvSpPr>
        <p:spPr>
          <a:xfrm>
            <a:off x="5342508" y="719092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D1774E-3572-71FE-5B30-E35AFCE0211C}"/>
              </a:ext>
            </a:extLst>
          </p:cNvPr>
          <p:cNvSpPr/>
          <p:nvPr/>
        </p:nvSpPr>
        <p:spPr>
          <a:xfrm>
            <a:off x="5342508" y="371719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80B560-2174-01EE-FBA8-D845F1587D22}"/>
              </a:ext>
            </a:extLst>
          </p:cNvPr>
          <p:cNvSpPr/>
          <p:nvPr/>
        </p:nvSpPr>
        <p:spPr>
          <a:xfrm>
            <a:off x="8609169" y="719092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4DBEB04-2A5A-B0A6-2876-88FC7FBD5659}"/>
              </a:ext>
            </a:extLst>
          </p:cNvPr>
          <p:cNvSpPr/>
          <p:nvPr/>
        </p:nvSpPr>
        <p:spPr>
          <a:xfrm>
            <a:off x="8609169" y="371719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7590049-EED1-E118-7538-A9DC0C355ED7}"/>
              </a:ext>
            </a:extLst>
          </p:cNvPr>
          <p:cNvSpPr/>
          <p:nvPr/>
        </p:nvSpPr>
        <p:spPr>
          <a:xfrm>
            <a:off x="5342508" y="719092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E98E97D-0D1E-EDEF-F955-7AB2181847ED}"/>
              </a:ext>
            </a:extLst>
          </p:cNvPr>
          <p:cNvSpPr/>
          <p:nvPr/>
        </p:nvSpPr>
        <p:spPr>
          <a:xfrm>
            <a:off x="8609169" y="719092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C2CADD2-08C4-D778-47AA-DF9AB497E33F}"/>
              </a:ext>
            </a:extLst>
          </p:cNvPr>
          <p:cNvSpPr/>
          <p:nvPr/>
        </p:nvSpPr>
        <p:spPr>
          <a:xfrm>
            <a:off x="5342507" y="3717195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4815178-57F6-E94C-8092-DC2D7707185D}"/>
              </a:ext>
            </a:extLst>
          </p:cNvPr>
          <p:cNvSpPr/>
          <p:nvPr/>
        </p:nvSpPr>
        <p:spPr>
          <a:xfrm>
            <a:off x="8609169" y="3717195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01F58C29-9327-146A-A04D-DC50B31E5A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50391" y="1917196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400C467F-EA18-9A4B-D47A-DDC8812841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50391" y="4871573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3FE31685-0ECB-57BD-5E07-021F78910C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92220" y="1917196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id="{9DB795B2-D2B3-87F4-A776-92FFA0ED28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92220" y="4871573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A2672A6-BC6C-5A5C-2230-9B164213F6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9588" y="2602523"/>
            <a:ext cx="4001677" cy="373860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448585B-69D0-3453-EABE-6AB741247FA9}"/>
              </a:ext>
            </a:extLst>
          </p:cNvPr>
          <p:cNvSpPr/>
          <p:nvPr/>
        </p:nvSpPr>
        <p:spPr>
          <a:xfrm>
            <a:off x="5342508" y="719092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555FD39-6F48-3AB4-85BD-93840679C0F6}"/>
              </a:ext>
            </a:extLst>
          </p:cNvPr>
          <p:cNvSpPr/>
          <p:nvPr/>
        </p:nvSpPr>
        <p:spPr>
          <a:xfrm>
            <a:off x="5342508" y="371719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4CC15AB-3F6E-B383-356D-3D3A8FCAEADC}"/>
              </a:ext>
            </a:extLst>
          </p:cNvPr>
          <p:cNvSpPr/>
          <p:nvPr/>
        </p:nvSpPr>
        <p:spPr>
          <a:xfrm>
            <a:off x="8609169" y="719092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07BDE09-7A21-EDAC-B0EB-51BC7FC769A3}"/>
              </a:ext>
            </a:extLst>
          </p:cNvPr>
          <p:cNvSpPr/>
          <p:nvPr/>
        </p:nvSpPr>
        <p:spPr>
          <a:xfrm>
            <a:off x="8609169" y="371719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63BA49A-3FB2-403D-E534-256445A0988D}"/>
              </a:ext>
            </a:extLst>
          </p:cNvPr>
          <p:cNvSpPr/>
          <p:nvPr/>
        </p:nvSpPr>
        <p:spPr>
          <a:xfrm>
            <a:off x="5342508" y="719092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0016722-E813-2B13-F77D-4DCDF6655E6D}"/>
              </a:ext>
            </a:extLst>
          </p:cNvPr>
          <p:cNvSpPr/>
          <p:nvPr/>
        </p:nvSpPr>
        <p:spPr>
          <a:xfrm>
            <a:off x="8609169" y="719092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99A7202-787C-C9D4-9CC3-1695FC619A15}"/>
              </a:ext>
            </a:extLst>
          </p:cNvPr>
          <p:cNvSpPr/>
          <p:nvPr/>
        </p:nvSpPr>
        <p:spPr>
          <a:xfrm>
            <a:off x="5342507" y="3717195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8D16EC1-96BB-46CC-F174-F04105D32DDE}"/>
              </a:ext>
            </a:extLst>
          </p:cNvPr>
          <p:cNvSpPr/>
          <p:nvPr/>
        </p:nvSpPr>
        <p:spPr>
          <a:xfrm>
            <a:off x="8609169" y="3717195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150562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88" y="859611"/>
            <a:ext cx="4056355" cy="74342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DB0A68-EC69-71EE-16C2-3CF4113FB528}"/>
              </a:ext>
            </a:extLst>
          </p:cNvPr>
          <p:cNvSpPr/>
          <p:nvPr/>
        </p:nvSpPr>
        <p:spPr>
          <a:xfrm>
            <a:off x="5342508" y="719092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D1774E-3572-71FE-5B30-E35AFCE0211C}"/>
              </a:ext>
            </a:extLst>
          </p:cNvPr>
          <p:cNvSpPr/>
          <p:nvPr/>
        </p:nvSpPr>
        <p:spPr>
          <a:xfrm>
            <a:off x="5342508" y="371719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80B560-2174-01EE-FBA8-D845F1587D22}"/>
              </a:ext>
            </a:extLst>
          </p:cNvPr>
          <p:cNvSpPr/>
          <p:nvPr/>
        </p:nvSpPr>
        <p:spPr>
          <a:xfrm>
            <a:off x="8609169" y="719092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4DBEB04-2A5A-B0A6-2876-88FC7FBD5659}"/>
              </a:ext>
            </a:extLst>
          </p:cNvPr>
          <p:cNvSpPr/>
          <p:nvPr/>
        </p:nvSpPr>
        <p:spPr>
          <a:xfrm>
            <a:off x="8609169" y="371719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7590049-EED1-E118-7538-A9DC0C355ED7}"/>
              </a:ext>
            </a:extLst>
          </p:cNvPr>
          <p:cNvSpPr/>
          <p:nvPr/>
        </p:nvSpPr>
        <p:spPr>
          <a:xfrm>
            <a:off x="5342508" y="719092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E98E97D-0D1E-EDEF-F955-7AB2181847ED}"/>
              </a:ext>
            </a:extLst>
          </p:cNvPr>
          <p:cNvSpPr/>
          <p:nvPr/>
        </p:nvSpPr>
        <p:spPr>
          <a:xfrm>
            <a:off x="8609169" y="719092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C2CADD2-08C4-D778-47AA-DF9AB497E33F}"/>
              </a:ext>
            </a:extLst>
          </p:cNvPr>
          <p:cNvSpPr/>
          <p:nvPr/>
        </p:nvSpPr>
        <p:spPr>
          <a:xfrm>
            <a:off x="5342507" y="3717195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4815178-57F6-E94C-8092-DC2D7707185D}"/>
              </a:ext>
            </a:extLst>
          </p:cNvPr>
          <p:cNvSpPr/>
          <p:nvPr/>
        </p:nvSpPr>
        <p:spPr>
          <a:xfrm>
            <a:off x="8609169" y="3717195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01F58C29-9327-146A-A04D-DC50B31E5A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50391" y="1917196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400C467F-EA18-9A4B-D47A-DDC8812841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50391" y="4871573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3FE31685-0ECB-57BD-5E07-021F78910C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92220" y="1917196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id="{9DB795B2-D2B3-87F4-A776-92FFA0ED28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92220" y="4871573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A2672A6-BC6C-5A5C-2230-9B164213F6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9588" y="2117176"/>
            <a:ext cx="4001677" cy="4223950"/>
          </a:xfrm>
        </p:spPr>
        <p:txBody>
          <a:bodyPr/>
          <a:lstStyle/>
          <a:p>
            <a:pPr marL="0" marR="0" lvl="0" indent="0" algn="l" defTabSz="91441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85126AB-30F0-BE6A-7FEF-6AF4713C6933}"/>
              </a:ext>
            </a:extLst>
          </p:cNvPr>
          <p:cNvSpPr/>
          <p:nvPr/>
        </p:nvSpPr>
        <p:spPr>
          <a:xfrm>
            <a:off x="5342508" y="719092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DD3E536-FA11-56C4-B268-91F053179671}"/>
              </a:ext>
            </a:extLst>
          </p:cNvPr>
          <p:cNvSpPr/>
          <p:nvPr/>
        </p:nvSpPr>
        <p:spPr>
          <a:xfrm>
            <a:off x="5342508" y="371719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F5E67AF-3959-F9EA-9CF9-26A3B342CA66}"/>
              </a:ext>
            </a:extLst>
          </p:cNvPr>
          <p:cNvSpPr/>
          <p:nvPr/>
        </p:nvSpPr>
        <p:spPr>
          <a:xfrm>
            <a:off x="8609169" y="719092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769268D-2D70-83E8-68C3-9BF16C43BE5B}"/>
              </a:ext>
            </a:extLst>
          </p:cNvPr>
          <p:cNvSpPr/>
          <p:nvPr/>
        </p:nvSpPr>
        <p:spPr>
          <a:xfrm>
            <a:off x="8609169" y="371719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7840FB7-157F-914A-20E1-868C8CA94ABA}"/>
              </a:ext>
            </a:extLst>
          </p:cNvPr>
          <p:cNvSpPr/>
          <p:nvPr/>
        </p:nvSpPr>
        <p:spPr>
          <a:xfrm>
            <a:off x="5342508" y="719092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A5B5289-0193-C265-6072-B7C197B0180C}"/>
              </a:ext>
            </a:extLst>
          </p:cNvPr>
          <p:cNvSpPr/>
          <p:nvPr/>
        </p:nvSpPr>
        <p:spPr>
          <a:xfrm>
            <a:off x="8609169" y="719092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F964007-BA36-08CA-9362-1E162353021C}"/>
              </a:ext>
            </a:extLst>
          </p:cNvPr>
          <p:cNvSpPr/>
          <p:nvPr/>
        </p:nvSpPr>
        <p:spPr>
          <a:xfrm>
            <a:off x="5342507" y="3717195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F29F3E5-9EB2-31FA-0F3A-59D3678C8F7A}"/>
              </a:ext>
            </a:extLst>
          </p:cNvPr>
          <p:cNvSpPr/>
          <p:nvPr/>
        </p:nvSpPr>
        <p:spPr>
          <a:xfrm>
            <a:off x="8609169" y="3717195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269038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22" y="58538"/>
            <a:ext cx="11103375" cy="151235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DB0A68-EC69-71EE-16C2-3CF4113FB528}"/>
              </a:ext>
            </a:extLst>
          </p:cNvPr>
          <p:cNvSpPr/>
          <p:nvPr/>
        </p:nvSpPr>
        <p:spPr>
          <a:xfrm>
            <a:off x="566322" y="1669003"/>
            <a:ext cx="2603007" cy="450985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7590049-EED1-E118-7538-A9DC0C355ED7}"/>
              </a:ext>
            </a:extLst>
          </p:cNvPr>
          <p:cNvSpPr/>
          <p:nvPr/>
        </p:nvSpPr>
        <p:spPr>
          <a:xfrm>
            <a:off x="566322" y="4563123"/>
            <a:ext cx="2603007" cy="16157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1967AE8-0F0C-577C-C564-7204314DB078}"/>
              </a:ext>
            </a:extLst>
          </p:cNvPr>
          <p:cNvSpPr/>
          <p:nvPr/>
        </p:nvSpPr>
        <p:spPr>
          <a:xfrm>
            <a:off x="3399778" y="1683799"/>
            <a:ext cx="2603007" cy="450985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40A1411-DC42-6A9D-20EC-DB48A8EF6C75}"/>
              </a:ext>
            </a:extLst>
          </p:cNvPr>
          <p:cNvSpPr/>
          <p:nvPr/>
        </p:nvSpPr>
        <p:spPr>
          <a:xfrm>
            <a:off x="3399778" y="4577919"/>
            <a:ext cx="2603007" cy="16157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504BAB0-59D1-A9B4-0476-3CEDB5315A63}"/>
              </a:ext>
            </a:extLst>
          </p:cNvPr>
          <p:cNvSpPr/>
          <p:nvPr/>
        </p:nvSpPr>
        <p:spPr>
          <a:xfrm>
            <a:off x="6233234" y="1669003"/>
            <a:ext cx="2603007" cy="450985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6FFDBFA-2A45-FEC3-2851-E364916B970B}"/>
              </a:ext>
            </a:extLst>
          </p:cNvPr>
          <p:cNvSpPr/>
          <p:nvPr/>
        </p:nvSpPr>
        <p:spPr>
          <a:xfrm>
            <a:off x="6233234" y="4563123"/>
            <a:ext cx="2603007" cy="16157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914DB1E-60C7-B2B2-5A4A-F788D085A342}"/>
              </a:ext>
            </a:extLst>
          </p:cNvPr>
          <p:cNvSpPr/>
          <p:nvPr/>
        </p:nvSpPr>
        <p:spPr>
          <a:xfrm>
            <a:off x="9066690" y="1669003"/>
            <a:ext cx="2603007" cy="450985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479AEED-C0B2-3B7B-02A3-C18831FCCA1E}"/>
              </a:ext>
            </a:extLst>
          </p:cNvPr>
          <p:cNvSpPr/>
          <p:nvPr/>
        </p:nvSpPr>
        <p:spPr>
          <a:xfrm>
            <a:off x="9066690" y="4563123"/>
            <a:ext cx="2603007" cy="16157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E0CD4ACB-CDC1-0613-62C6-10FA3E5307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7122" y="4807581"/>
            <a:ext cx="2189143" cy="11268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55998964-C56B-CD03-D51B-0C78987BFF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98758" y="4822377"/>
            <a:ext cx="2189143" cy="11268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4BE46C09-B07A-1400-7353-ED9B7F984F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40166" y="4807580"/>
            <a:ext cx="2189143" cy="11268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Текст 4">
            <a:extLst>
              <a:ext uri="{FF2B5EF4-FFF2-40B4-BE49-F238E27FC236}">
                <a16:creationId xmlns:a16="http://schemas.microsoft.com/office/drawing/2014/main" id="{C6435524-8625-7F09-9D68-BC1A19B14F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35737" y="4807579"/>
            <a:ext cx="2189143" cy="11268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8" name="Рисунок 27">
            <a:extLst>
              <a:ext uri="{FF2B5EF4-FFF2-40B4-BE49-F238E27FC236}">
                <a16:creationId xmlns:a16="http://schemas.microsoft.com/office/drawing/2014/main" id="{F1C84C0F-3EF0-F1FA-F317-50BEB309826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66738" y="1669003"/>
            <a:ext cx="2601912" cy="2893473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29" name="Рисунок 27">
            <a:extLst>
              <a:ext uri="{FF2B5EF4-FFF2-40B4-BE49-F238E27FC236}">
                <a16:creationId xmlns:a16="http://schemas.microsoft.com/office/drawing/2014/main" id="{378E4809-09CB-0982-699F-205C79449A5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00325" y="1677881"/>
            <a:ext cx="2601912" cy="2893473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30" name="Рисунок 27">
            <a:extLst>
              <a:ext uri="{FF2B5EF4-FFF2-40B4-BE49-F238E27FC236}">
                <a16:creationId xmlns:a16="http://schemas.microsoft.com/office/drawing/2014/main" id="{F61B4ED9-608D-3D25-7C62-762B94CB9A6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32685" y="1674921"/>
            <a:ext cx="2601912" cy="2893473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31" name="Рисунок 27">
            <a:extLst>
              <a:ext uri="{FF2B5EF4-FFF2-40B4-BE49-F238E27FC236}">
                <a16:creationId xmlns:a16="http://schemas.microsoft.com/office/drawing/2014/main" id="{7B319804-5230-5941-BF4D-BDADB1AE3C5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67784" y="1669003"/>
            <a:ext cx="2601912" cy="2893473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68CD844-902A-9B31-1F9F-476C21CBBB4D}"/>
              </a:ext>
            </a:extLst>
          </p:cNvPr>
          <p:cNvSpPr/>
          <p:nvPr/>
        </p:nvSpPr>
        <p:spPr>
          <a:xfrm>
            <a:off x="566322" y="1669003"/>
            <a:ext cx="2603007" cy="450985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1208FA2-1AF5-23F4-B2C3-57A6D9E418A0}"/>
              </a:ext>
            </a:extLst>
          </p:cNvPr>
          <p:cNvSpPr/>
          <p:nvPr/>
        </p:nvSpPr>
        <p:spPr>
          <a:xfrm>
            <a:off x="566322" y="4563123"/>
            <a:ext cx="2603007" cy="16157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50EA62E-2BAA-DABD-2E9C-54982D31BAD6}"/>
              </a:ext>
            </a:extLst>
          </p:cNvPr>
          <p:cNvSpPr/>
          <p:nvPr/>
        </p:nvSpPr>
        <p:spPr>
          <a:xfrm>
            <a:off x="3399778" y="1683799"/>
            <a:ext cx="2603007" cy="450985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FDB5F59-E7FF-24E2-5805-FF49BED05D47}"/>
              </a:ext>
            </a:extLst>
          </p:cNvPr>
          <p:cNvSpPr/>
          <p:nvPr/>
        </p:nvSpPr>
        <p:spPr>
          <a:xfrm>
            <a:off x="3399778" y="4577919"/>
            <a:ext cx="2603007" cy="16157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C8692B8-163C-ABFC-CB5E-273C5BD4F53F}"/>
              </a:ext>
            </a:extLst>
          </p:cNvPr>
          <p:cNvSpPr/>
          <p:nvPr/>
        </p:nvSpPr>
        <p:spPr>
          <a:xfrm>
            <a:off x="6233234" y="1669003"/>
            <a:ext cx="2603007" cy="450985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D9D3DEC-5C53-02C4-B540-C39A02209993}"/>
              </a:ext>
            </a:extLst>
          </p:cNvPr>
          <p:cNvSpPr/>
          <p:nvPr/>
        </p:nvSpPr>
        <p:spPr>
          <a:xfrm>
            <a:off x="6233234" y="4563123"/>
            <a:ext cx="2603007" cy="16157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7D61A34-38DF-5745-CD5F-C7CB82870F8A}"/>
              </a:ext>
            </a:extLst>
          </p:cNvPr>
          <p:cNvSpPr/>
          <p:nvPr/>
        </p:nvSpPr>
        <p:spPr>
          <a:xfrm>
            <a:off x="9066690" y="1669003"/>
            <a:ext cx="2603007" cy="450985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34F3750-3F83-21D9-563B-E389B93F4ECC}"/>
              </a:ext>
            </a:extLst>
          </p:cNvPr>
          <p:cNvSpPr/>
          <p:nvPr/>
        </p:nvSpPr>
        <p:spPr>
          <a:xfrm>
            <a:off x="9066690" y="4563123"/>
            <a:ext cx="2603007" cy="16157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76861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22" y="140678"/>
            <a:ext cx="11103375" cy="15531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DB0A68-EC69-71EE-16C2-3CF4113FB528}"/>
              </a:ext>
            </a:extLst>
          </p:cNvPr>
          <p:cNvSpPr/>
          <p:nvPr/>
        </p:nvSpPr>
        <p:spPr>
          <a:xfrm>
            <a:off x="566322" y="1938292"/>
            <a:ext cx="11103375" cy="424056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E0CD4ACB-CDC1-0613-62C6-10FA3E5307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7122" y="4807581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55998964-C56B-CD03-D51B-0C78987BFF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98758" y="4822377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4BE46C09-B07A-1400-7353-ED9B7F984F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40166" y="4807580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Текст 4">
            <a:extLst>
              <a:ext uri="{FF2B5EF4-FFF2-40B4-BE49-F238E27FC236}">
                <a16:creationId xmlns:a16="http://schemas.microsoft.com/office/drawing/2014/main" id="{C6435524-8625-7F09-9D68-BC1A19B14F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35737" y="4807579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6AC2D4D7-72A2-26EB-5FBE-FE219836E18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7122" y="3077915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C27AA1E4-8D77-F27A-67A3-0B051EE6CA5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98758" y="3092711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2D21CF2D-6AF1-7DC5-03A8-05C83769566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40166" y="3077914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379DC82E-6EAA-8575-8EE6-785D3F7C8CF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235737" y="3077913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4279676-2E3D-0A0F-FD6C-25F9AA610492}"/>
              </a:ext>
            </a:extLst>
          </p:cNvPr>
          <p:cNvSpPr/>
          <p:nvPr/>
        </p:nvSpPr>
        <p:spPr>
          <a:xfrm>
            <a:off x="566322" y="1938292"/>
            <a:ext cx="11103375" cy="424056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298552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9" y="302594"/>
            <a:ext cx="10612233" cy="74342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62A9DC02-AEAA-21A5-7FE3-44B9781AC3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39158" y="1838325"/>
            <a:ext cx="3578771" cy="1519834"/>
          </a:xfrm>
        </p:spPr>
        <p:txBody>
          <a:bodyPr/>
          <a:lstStyle/>
          <a:p>
            <a:pPr marL="0" marR="0" lvl="0" indent="0" algn="l" defTabSz="91441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  <a:p>
            <a:pPr marL="0" marR="0" lvl="1" indent="0" algn="l" defTabSz="91441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Второй уровень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A5B9833F-3B71-7852-6C93-1C94CCC121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39158" y="4197898"/>
            <a:ext cx="3578771" cy="1519834"/>
          </a:xfrm>
        </p:spPr>
        <p:txBody>
          <a:bodyPr/>
          <a:lstStyle/>
          <a:p>
            <a:pPr marL="0" marR="0" lvl="0" indent="0" algn="l" defTabSz="91441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  <a:p>
            <a:pPr marL="0" marR="0" lvl="1" indent="0" algn="l" defTabSz="91441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Второй уровень</a:t>
            </a:r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id="{2774CE09-8F6A-59D7-B99F-A59C48918BD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34310" y="1838325"/>
            <a:ext cx="3578771" cy="1519834"/>
          </a:xfrm>
        </p:spPr>
        <p:txBody>
          <a:bodyPr/>
          <a:lstStyle/>
          <a:p>
            <a:pPr marL="0" marR="0" lvl="0" indent="0" algn="l" defTabSz="91441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  <a:p>
            <a:pPr marL="0" marR="0" lvl="1" indent="0" algn="l" defTabSz="91441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Второй уровень</a:t>
            </a: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26DFF960-4353-E48E-744D-D6019392DF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34310" y="4197898"/>
            <a:ext cx="3578771" cy="1519834"/>
          </a:xfrm>
        </p:spPr>
        <p:txBody>
          <a:bodyPr/>
          <a:lstStyle/>
          <a:p>
            <a:pPr marL="0" marR="0" lvl="0" indent="0" algn="l" defTabSz="91441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  <a:p>
            <a:pPr marL="0" marR="0" lvl="1" indent="0" algn="l" defTabSz="91441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7705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F96F780-CEEA-6553-74C2-B17FECDBEF2C}"/>
              </a:ext>
            </a:extLst>
          </p:cNvPr>
          <p:cNvSpPr/>
          <p:nvPr/>
        </p:nvSpPr>
        <p:spPr>
          <a:xfrm>
            <a:off x="0" y="0"/>
            <a:ext cx="4465983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50" y="221226"/>
            <a:ext cx="3540926" cy="180601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D3BD65A1-5CA6-8BCD-62EE-90FF564F1A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65638" y="0"/>
            <a:ext cx="7726362" cy="6858000"/>
          </a:xfrm>
          <a:custGeom>
            <a:avLst/>
            <a:gdLst>
              <a:gd name="connsiteX0" fmla="*/ 0 w 7726362"/>
              <a:gd name="connsiteY0" fmla="*/ 0 h 6858000"/>
              <a:gd name="connsiteX1" fmla="*/ 7726362 w 7726362"/>
              <a:gd name="connsiteY1" fmla="*/ 0 h 6858000"/>
              <a:gd name="connsiteX2" fmla="*/ 7726362 w 7726362"/>
              <a:gd name="connsiteY2" fmla="*/ 6858000 h 6858000"/>
              <a:gd name="connsiteX3" fmla="*/ 7726252 w 7726362"/>
              <a:gd name="connsiteY3" fmla="*/ 6858000 h 6858000"/>
              <a:gd name="connsiteX4" fmla="*/ 7726252 w 7726362"/>
              <a:gd name="connsiteY4" fmla="*/ 6374963 h 6858000"/>
              <a:gd name="connsiteX5" fmla="*/ 7222955 w 7726362"/>
              <a:gd name="connsiteY5" fmla="*/ 6374963 h 6858000"/>
              <a:gd name="connsiteX6" fmla="*/ 6883498 w 7726362"/>
              <a:gd name="connsiteY6" fmla="*/ 6858000 h 6858000"/>
              <a:gd name="connsiteX7" fmla="*/ 0 w 772636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26362" h="6858000">
                <a:moveTo>
                  <a:pt x="0" y="0"/>
                </a:moveTo>
                <a:lnTo>
                  <a:pt x="7726362" y="0"/>
                </a:lnTo>
                <a:lnTo>
                  <a:pt x="7726362" y="6858000"/>
                </a:lnTo>
                <a:lnTo>
                  <a:pt x="7726252" y="6858000"/>
                </a:lnTo>
                <a:lnTo>
                  <a:pt x="7726252" y="6374963"/>
                </a:lnTo>
                <a:lnTo>
                  <a:pt x="7222955" y="6374963"/>
                </a:lnTo>
                <a:lnTo>
                  <a:pt x="688349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3F60668-46BD-CF33-2BB3-6B0FB6A098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063" y="2248464"/>
            <a:ext cx="3541712" cy="3949136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CD57E7F-8E12-BF2F-5EAF-03572FA9E213}"/>
              </a:ext>
            </a:extLst>
          </p:cNvPr>
          <p:cNvSpPr/>
          <p:nvPr/>
        </p:nvSpPr>
        <p:spPr>
          <a:xfrm>
            <a:off x="0" y="0"/>
            <a:ext cx="4465983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269127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доска, Прямоугольник, текс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EB987A7-9F45-6126-4778-ACB6EDA134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506" y="1334124"/>
            <a:ext cx="6859874" cy="4573249"/>
          </a:xfrm>
          <a:prstGeom prst="rect">
            <a:avLst/>
          </a:prstGeom>
        </p:spPr>
      </p:pic>
      <p:sp>
        <p:nvSpPr>
          <p:cNvPr id="5" name="Рисунок 4">
            <a:extLst>
              <a:ext uri="{FF2B5EF4-FFF2-40B4-BE49-F238E27FC236}">
                <a16:creationId xmlns:a16="http://schemas.microsoft.com/office/drawing/2014/main" id="{750CF93C-0926-2116-8AAB-15FCAA1B6E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31175" y="2098622"/>
            <a:ext cx="4691921" cy="2855627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B8587-91DC-6FA2-B791-722CCBE42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24" y="202286"/>
            <a:ext cx="10515600" cy="127482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741475F-7DA6-BFDE-9FA9-429CD9AD6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3694" y="1814147"/>
            <a:ext cx="4468812" cy="4632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497E98E8-0E93-1092-4524-08F8AA0A5A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30888" y="2098675"/>
            <a:ext cx="4692650" cy="2855913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pic>
        <p:nvPicPr>
          <p:cNvPr id="3" name="Рисунок 2" descr="Изображение выглядит как доска, Прямоугольник, текс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9676C2C9-DF8C-B8F6-D9BD-D42314E6A3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506" y="1334124"/>
            <a:ext cx="6859874" cy="457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0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45CAA09-9BEF-6301-7690-B7A02DE67ED1}"/>
              </a:ext>
            </a:extLst>
          </p:cNvPr>
          <p:cNvSpPr/>
          <p:nvPr userDrawn="1"/>
        </p:nvSpPr>
        <p:spPr>
          <a:xfrm>
            <a:off x="7785937" y="1303444"/>
            <a:ext cx="4406063" cy="5554556"/>
          </a:xfrm>
          <a:prstGeom prst="rect">
            <a:avLst/>
          </a:prstGeom>
          <a:solidFill>
            <a:srgbClr val="2C3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2EED4ECA-5874-15D0-E432-6C5D8C4325E6}"/>
              </a:ext>
            </a:extLst>
          </p:cNvPr>
          <p:cNvSpPr>
            <a:spLocks/>
          </p:cNvSpPr>
          <p:nvPr userDrawn="1"/>
        </p:nvSpPr>
        <p:spPr bwMode="auto">
          <a:xfrm>
            <a:off x="11088800" y="6217831"/>
            <a:ext cx="1106088" cy="640170"/>
          </a:xfrm>
          <a:custGeom>
            <a:avLst/>
            <a:gdLst>
              <a:gd name="T0" fmla="*/ 2076281 w 1746884"/>
              <a:gd name="T1" fmla="*/ 0 h 1012190"/>
              <a:gd name="T2" fmla="*/ 845046 w 1746884"/>
              <a:gd name="T3" fmla="*/ 0 h 1012190"/>
              <a:gd name="T4" fmla="*/ 0 w 1746884"/>
              <a:gd name="T5" fmla="*/ 1197085 h 1012190"/>
              <a:gd name="T6" fmla="*/ 2076281 w 1746884"/>
              <a:gd name="T7" fmla="*/ 1197085 h 1012190"/>
              <a:gd name="T8" fmla="*/ 2076281 w 1746884"/>
              <a:gd name="T9" fmla="*/ 0 h 1012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BEEAD1A5-A2D4-4BD6-906C-952D426C395B}"/>
              </a:ext>
            </a:extLst>
          </p:cNvPr>
          <p:cNvSpPr txBox="1">
            <a:spLocks/>
          </p:cNvSpPr>
          <p:nvPr userDrawn="1"/>
        </p:nvSpPr>
        <p:spPr>
          <a:xfrm>
            <a:off x="9168307" y="6379558"/>
            <a:ext cx="2804208" cy="3427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9FB34FC-BA4B-41AC-B450-91FACF0754AA}" type="slidenum">
              <a:rPr lang="ru-RU" sz="1395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395">
              <a:solidFill>
                <a:schemeClr val="bg1"/>
              </a:solidFill>
            </a:endParaRPr>
          </a:p>
        </p:txBody>
      </p:sp>
      <p:sp>
        <p:nvSpPr>
          <p:cNvPr id="6" name="Прямоугольник 8">
            <a:extLst>
              <a:ext uri="{FF2B5EF4-FFF2-40B4-BE49-F238E27FC236}">
                <a16:creationId xmlns:a16="http://schemas.microsoft.com/office/drawing/2014/main" id="{2CDDFBCC-7E63-E8A6-E5B5-FCE1EAF94715}"/>
              </a:ext>
            </a:extLst>
          </p:cNvPr>
          <p:cNvSpPr/>
          <p:nvPr userDrawn="1"/>
        </p:nvSpPr>
        <p:spPr>
          <a:xfrm rot="10800000">
            <a:off x="0" y="-9626"/>
            <a:ext cx="1199466" cy="1127277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3"/>
          </p:nvPr>
        </p:nvSpPr>
        <p:spPr>
          <a:xfrm>
            <a:off x="1" y="1303443"/>
            <a:ext cx="7785937" cy="555455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Текст 20"/>
          <p:cNvSpPr>
            <a:spLocks noGrp="1"/>
          </p:cNvSpPr>
          <p:nvPr>
            <p:ph type="body" sz="quarter" idx="14"/>
          </p:nvPr>
        </p:nvSpPr>
        <p:spPr>
          <a:xfrm>
            <a:off x="8094041" y="1657985"/>
            <a:ext cx="3792798" cy="4122692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solidFill>
                  <a:srgbClr val="EDEDED"/>
                </a:solidFill>
                <a:latin typeface="Geometria" pitchFamily="34" charset="-52"/>
              </a:defRPr>
            </a:lvl1pPr>
            <a:lvl2pPr>
              <a:defRPr sz="1395">
                <a:solidFill>
                  <a:srgbClr val="EDEDED"/>
                </a:solidFill>
                <a:latin typeface="Geometria" pitchFamily="34" charset="-52"/>
              </a:defRPr>
            </a:lvl2pPr>
            <a:lvl3pPr>
              <a:defRPr sz="1395">
                <a:solidFill>
                  <a:srgbClr val="EDEDED"/>
                </a:solidFill>
                <a:latin typeface="Geometria" pitchFamily="34" charset="-52"/>
              </a:defRPr>
            </a:lvl3pPr>
            <a:lvl4pPr>
              <a:defRPr sz="1395">
                <a:solidFill>
                  <a:srgbClr val="EDEDED"/>
                </a:solidFill>
                <a:latin typeface="Geometria" pitchFamily="34" charset="-52"/>
              </a:defRPr>
            </a:lvl4pPr>
            <a:lvl5pPr>
              <a:defRPr sz="1395">
                <a:solidFill>
                  <a:srgbClr val="EDEDED"/>
                </a:solidFill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0"/>
          </p:nvPr>
        </p:nvSpPr>
        <p:spPr>
          <a:xfrm>
            <a:off x="959081" y="19768"/>
            <a:ext cx="11232919" cy="106938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93323086"/>
      </p:ext>
    </p:extLst>
  </p:cSld>
  <p:clrMapOvr>
    <a:masterClrMapping/>
  </p:clrMapOvr>
  <p:transition spd="slow">
    <p:fade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976D30C-213D-F961-8E81-3AAF5F22EEC5}"/>
              </a:ext>
            </a:extLst>
          </p:cNvPr>
          <p:cNvSpPr/>
          <p:nvPr/>
        </p:nvSpPr>
        <p:spPr>
          <a:xfrm>
            <a:off x="1" y="0"/>
            <a:ext cx="10709563" cy="6858000"/>
          </a:xfrm>
          <a:custGeom>
            <a:avLst/>
            <a:gdLst>
              <a:gd name="connsiteX0" fmla="*/ 0 w 10709563"/>
              <a:gd name="connsiteY0" fmla="*/ 0 h 6858000"/>
              <a:gd name="connsiteX1" fmla="*/ 1704109 w 10709563"/>
              <a:gd name="connsiteY1" fmla="*/ 0 h 6858000"/>
              <a:gd name="connsiteX2" fmla="*/ 1759527 w 10709563"/>
              <a:gd name="connsiteY2" fmla="*/ 0 h 6858000"/>
              <a:gd name="connsiteX3" fmla="*/ 2458058 w 10709563"/>
              <a:gd name="connsiteY3" fmla="*/ 0 h 6858000"/>
              <a:gd name="connsiteX4" fmla="*/ 5805054 w 10709563"/>
              <a:gd name="connsiteY4" fmla="*/ 0 h 6858000"/>
              <a:gd name="connsiteX5" fmla="*/ 5915547 w 10709563"/>
              <a:gd name="connsiteY5" fmla="*/ 0 h 6858000"/>
              <a:gd name="connsiteX6" fmla="*/ 10709563 w 10709563"/>
              <a:gd name="connsiteY6" fmla="*/ 6857999 h 6858000"/>
              <a:gd name="connsiteX7" fmla="*/ 8132619 w 10709563"/>
              <a:gd name="connsiteY7" fmla="*/ 6857999 h 6858000"/>
              <a:gd name="connsiteX8" fmla="*/ 8132619 w 10709563"/>
              <a:gd name="connsiteY8" fmla="*/ 6858000 h 6858000"/>
              <a:gd name="connsiteX9" fmla="*/ 5805054 w 10709563"/>
              <a:gd name="connsiteY9" fmla="*/ 6858000 h 6858000"/>
              <a:gd name="connsiteX10" fmla="*/ 3934692 w 10709563"/>
              <a:gd name="connsiteY10" fmla="*/ 6858000 h 6858000"/>
              <a:gd name="connsiteX11" fmla="*/ 1759527 w 10709563"/>
              <a:gd name="connsiteY11" fmla="*/ 6858000 h 6858000"/>
              <a:gd name="connsiteX12" fmla="*/ 1704109 w 10709563"/>
              <a:gd name="connsiteY12" fmla="*/ 6858000 h 6858000"/>
              <a:gd name="connsiteX13" fmla="*/ 0 w 10709563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709563" h="6858000">
                <a:moveTo>
                  <a:pt x="0" y="0"/>
                </a:moveTo>
                <a:lnTo>
                  <a:pt x="1704109" y="0"/>
                </a:lnTo>
                <a:lnTo>
                  <a:pt x="1759527" y="0"/>
                </a:lnTo>
                <a:lnTo>
                  <a:pt x="2458058" y="0"/>
                </a:lnTo>
                <a:lnTo>
                  <a:pt x="5805054" y="0"/>
                </a:lnTo>
                <a:lnTo>
                  <a:pt x="5915547" y="0"/>
                </a:lnTo>
                <a:lnTo>
                  <a:pt x="10709563" y="6857999"/>
                </a:lnTo>
                <a:lnTo>
                  <a:pt x="8132619" y="6857999"/>
                </a:lnTo>
                <a:lnTo>
                  <a:pt x="8132619" y="6858000"/>
                </a:lnTo>
                <a:lnTo>
                  <a:pt x="5805054" y="6858000"/>
                </a:lnTo>
                <a:lnTo>
                  <a:pt x="3934692" y="6858000"/>
                </a:lnTo>
                <a:lnTo>
                  <a:pt x="1759527" y="6858000"/>
                </a:lnTo>
                <a:lnTo>
                  <a:pt x="170410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03D1B-E565-D9D8-4C4B-054721A18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57" y="326380"/>
            <a:ext cx="596555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EC3C42-C3C7-BF22-8F3D-8A0D8E459F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7350" y="1828801"/>
            <a:ext cx="5965825" cy="47021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533E923D-1A87-1A4D-81FC-724A230E681B}"/>
              </a:ext>
            </a:extLst>
          </p:cNvPr>
          <p:cNvSpPr/>
          <p:nvPr/>
        </p:nvSpPr>
        <p:spPr>
          <a:xfrm>
            <a:off x="1" y="0"/>
            <a:ext cx="10709563" cy="6858000"/>
          </a:xfrm>
          <a:custGeom>
            <a:avLst/>
            <a:gdLst>
              <a:gd name="connsiteX0" fmla="*/ 0 w 10709563"/>
              <a:gd name="connsiteY0" fmla="*/ 0 h 6858000"/>
              <a:gd name="connsiteX1" fmla="*/ 1704109 w 10709563"/>
              <a:gd name="connsiteY1" fmla="*/ 0 h 6858000"/>
              <a:gd name="connsiteX2" fmla="*/ 1759527 w 10709563"/>
              <a:gd name="connsiteY2" fmla="*/ 0 h 6858000"/>
              <a:gd name="connsiteX3" fmla="*/ 2458058 w 10709563"/>
              <a:gd name="connsiteY3" fmla="*/ 0 h 6858000"/>
              <a:gd name="connsiteX4" fmla="*/ 5805054 w 10709563"/>
              <a:gd name="connsiteY4" fmla="*/ 0 h 6858000"/>
              <a:gd name="connsiteX5" fmla="*/ 5915547 w 10709563"/>
              <a:gd name="connsiteY5" fmla="*/ 0 h 6858000"/>
              <a:gd name="connsiteX6" fmla="*/ 10709563 w 10709563"/>
              <a:gd name="connsiteY6" fmla="*/ 6857999 h 6858000"/>
              <a:gd name="connsiteX7" fmla="*/ 8132619 w 10709563"/>
              <a:gd name="connsiteY7" fmla="*/ 6857999 h 6858000"/>
              <a:gd name="connsiteX8" fmla="*/ 8132619 w 10709563"/>
              <a:gd name="connsiteY8" fmla="*/ 6858000 h 6858000"/>
              <a:gd name="connsiteX9" fmla="*/ 5805054 w 10709563"/>
              <a:gd name="connsiteY9" fmla="*/ 6858000 h 6858000"/>
              <a:gd name="connsiteX10" fmla="*/ 3934692 w 10709563"/>
              <a:gd name="connsiteY10" fmla="*/ 6858000 h 6858000"/>
              <a:gd name="connsiteX11" fmla="*/ 1759527 w 10709563"/>
              <a:gd name="connsiteY11" fmla="*/ 6858000 h 6858000"/>
              <a:gd name="connsiteX12" fmla="*/ 1704109 w 10709563"/>
              <a:gd name="connsiteY12" fmla="*/ 6858000 h 6858000"/>
              <a:gd name="connsiteX13" fmla="*/ 0 w 10709563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709563" h="6858000">
                <a:moveTo>
                  <a:pt x="0" y="0"/>
                </a:moveTo>
                <a:lnTo>
                  <a:pt x="1704109" y="0"/>
                </a:lnTo>
                <a:lnTo>
                  <a:pt x="1759527" y="0"/>
                </a:lnTo>
                <a:lnTo>
                  <a:pt x="2458058" y="0"/>
                </a:lnTo>
                <a:lnTo>
                  <a:pt x="5805054" y="0"/>
                </a:lnTo>
                <a:lnTo>
                  <a:pt x="5915547" y="0"/>
                </a:lnTo>
                <a:lnTo>
                  <a:pt x="10709563" y="6857999"/>
                </a:lnTo>
                <a:lnTo>
                  <a:pt x="8132619" y="6857999"/>
                </a:lnTo>
                <a:lnTo>
                  <a:pt x="8132619" y="6858000"/>
                </a:lnTo>
                <a:lnTo>
                  <a:pt x="5805054" y="6858000"/>
                </a:lnTo>
                <a:lnTo>
                  <a:pt x="3934692" y="6858000"/>
                </a:lnTo>
                <a:lnTo>
                  <a:pt x="1759527" y="6858000"/>
                </a:lnTo>
                <a:lnTo>
                  <a:pt x="170410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426843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FC03813B-5134-7B3A-368B-41BA4EE18322}"/>
              </a:ext>
            </a:extLst>
          </p:cNvPr>
          <p:cNvSpPr/>
          <p:nvPr/>
        </p:nvSpPr>
        <p:spPr>
          <a:xfrm>
            <a:off x="2826328" y="1"/>
            <a:ext cx="9365673" cy="6857999"/>
          </a:xfrm>
          <a:custGeom>
            <a:avLst/>
            <a:gdLst>
              <a:gd name="connsiteX0" fmla="*/ 4794016 w 9365673"/>
              <a:gd name="connsiteY0" fmla="*/ 0 h 6857999"/>
              <a:gd name="connsiteX1" fmla="*/ 9365673 w 9365673"/>
              <a:gd name="connsiteY1" fmla="*/ 0 h 6857999"/>
              <a:gd name="connsiteX2" fmla="*/ 9365673 w 9365673"/>
              <a:gd name="connsiteY2" fmla="*/ 4043155 h 6857999"/>
              <a:gd name="connsiteX3" fmla="*/ 9365672 w 9365673"/>
              <a:gd name="connsiteY3" fmla="*/ 4043157 h 6857999"/>
              <a:gd name="connsiteX4" fmla="*/ 9365672 w 9365673"/>
              <a:gd name="connsiteY4" fmla="*/ 6857999 h 6857999"/>
              <a:gd name="connsiteX5" fmla="*/ 9365562 w 9365673"/>
              <a:gd name="connsiteY5" fmla="*/ 6857999 h 6857999"/>
              <a:gd name="connsiteX6" fmla="*/ 9365562 w 9365673"/>
              <a:gd name="connsiteY6" fmla="*/ 6374963 h 6857999"/>
              <a:gd name="connsiteX7" fmla="*/ 8862265 w 9365673"/>
              <a:gd name="connsiteY7" fmla="*/ 6374963 h 6857999"/>
              <a:gd name="connsiteX8" fmla="*/ 8522809 w 9365673"/>
              <a:gd name="connsiteY8" fmla="*/ 6857999 h 6857999"/>
              <a:gd name="connsiteX9" fmla="*/ 7397984 w 9365673"/>
              <a:gd name="connsiteY9" fmla="*/ 6857999 h 6857999"/>
              <a:gd name="connsiteX10" fmla="*/ 4932217 w 9365673"/>
              <a:gd name="connsiteY10" fmla="*/ 6857999 h 6857999"/>
              <a:gd name="connsiteX11" fmla="*/ 0 w 9365673"/>
              <a:gd name="connsiteY11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65673" h="6857999">
                <a:moveTo>
                  <a:pt x="4794016" y="0"/>
                </a:moveTo>
                <a:lnTo>
                  <a:pt x="9365673" y="0"/>
                </a:lnTo>
                <a:lnTo>
                  <a:pt x="9365673" y="4043155"/>
                </a:lnTo>
                <a:lnTo>
                  <a:pt x="9365672" y="4043157"/>
                </a:lnTo>
                <a:lnTo>
                  <a:pt x="9365672" y="6857999"/>
                </a:lnTo>
                <a:lnTo>
                  <a:pt x="9365562" y="6857999"/>
                </a:lnTo>
                <a:lnTo>
                  <a:pt x="9365562" y="6374963"/>
                </a:lnTo>
                <a:lnTo>
                  <a:pt x="8862265" y="6374963"/>
                </a:lnTo>
                <a:lnTo>
                  <a:pt x="8522809" y="6857999"/>
                </a:lnTo>
                <a:lnTo>
                  <a:pt x="7397984" y="6857999"/>
                </a:lnTo>
                <a:lnTo>
                  <a:pt x="4932217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2D30374A-EA9D-9E74-1EFF-C4DC9E1EEC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14569" y="1697065"/>
            <a:ext cx="4939231" cy="47114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CC1D516F-B070-6134-6481-6740161209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6396" y="1804727"/>
            <a:ext cx="3045415" cy="253764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DA43FBF4-C686-8C88-E46C-28A8252E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89970"/>
            <a:ext cx="5875751" cy="74342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17D13E17-B1D3-F00A-ACB7-66E904DCE71A}"/>
              </a:ext>
            </a:extLst>
          </p:cNvPr>
          <p:cNvSpPr/>
          <p:nvPr/>
        </p:nvSpPr>
        <p:spPr>
          <a:xfrm>
            <a:off x="2826328" y="1"/>
            <a:ext cx="9365673" cy="6857999"/>
          </a:xfrm>
          <a:custGeom>
            <a:avLst/>
            <a:gdLst>
              <a:gd name="connsiteX0" fmla="*/ 4794016 w 9365673"/>
              <a:gd name="connsiteY0" fmla="*/ 0 h 6857999"/>
              <a:gd name="connsiteX1" fmla="*/ 9365673 w 9365673"/>
              <a:gd name="connsiteY1" fmla="*/ 0 h 6857999"/>
              <a:gd name="connsiteX2" fmla="*/ 9365673 w 9365673"/>
              <a:gd name="connsiteY2" fmla="*/ 4043155 h 6857999"/>
              <a:gd name="connsiteX3" fmla="*/ 9365672 w 9365673"/>
              <a:gd name="connsiteY3" fmla="*/ 4043157 h 6857999"/>
              <a:gd name="connsiteX4" fmla="*/ 9365672 w 9365673"/>
              <a:gd name="connsiteY4" fmla="*/ 6857999 h 6857999"/>
              <a:gd name="connsiteX5" fmla="*/ 9365562 w 9365673"/>
              <a:gd name="connsiteY5" fmla="*/ 6857999 h 6857999"/>
              <a:gd name="connsiteX6" fmla="*/ 9365562 w 9365673"/>
              <a:gd name="connsiteY6" fmla="*/ 6374963 h 6857999"/>
              <a:gd name="connsiteX7" fmla="*/ 8862265 w 9365673"/>
              <a:gd name="connsiteY7" fmla="*/ 6374963 h 6857999"/>
              <a:gd name="connsiteX8" fmla="*/ 8522809 w 9365673"/>
              <a:gd name="connsiteY8" fmla="*/ 6857999 h 6857999"/>
              <a:gd name="connsiteX9" fmla="*/ 7397984 w 9365673"/>
              <a:gd name="connsiteY9" fmla="*/ 6857999 h 6857999"/>
              <a:gd name="connsiteX10" fmla="*/ 4932217 w 9365673"/>
              <a:gd name="connsiteY10" fmla="*/ 6857999 h 6857999"/>
              <a:gd name="connsiteX11" fmla="*/ 0 w 9365673"/>
              <a:gd name="connsiteY11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65673" h="6857999">
                <a:moveTo>
                  <a:pt x="4794016" y="0"/>
                </a:moveTo>
                <a:lnTo>
                  <a:pt x="9365673" y="0"/>
                </a:lnTo>
                <a:lnTo>
                  <a:pt x="9365673" y="4043155"/>
                </a:lnTo>
                <a:lnTo>
                  <a:pt x="9365672" y="4043157"/>
                </a:lnTo>
                <a:lnTo>
                  <a:pt x="9365672" y="6857999"/>
                </a:lnTo>
                <a:lnTo>
                  <a:pt x="9365562" y="6857999"/>
                </a:lnTo>
                <a:lnTo>
                  <a:pt x="9365562" y="6374963"/>
                </a:lnTo>
                <a:lnTo>
                  <a:pt x="8862265" y="6374963"/>
                </a:lnTo>
                <a:lnTo>
                  <a:pt x="8522809" y="6857999"/>
                </a:lnTo>
                <a:lnTo>
                  <a:pt x="7397984" y="6857999"/>
                </a:lnTo>
                <a:lnTo>
                  <a:pt x="4932217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426873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E6761B23-E5DB-6ADE-AE3C-28231DD6C25F}"/>
              </a:ext>
            </a:extLst>
          </p:cNvPr>
          <p:cNvSpPr/>
          <p:nvPr/>
        </p:nvSpPr>
        <p:spPr>
          <a:xfrm>
            <a:off x="2826328" y="1"/>
            <a:ext cx="9365673" cy="6857999"/>
          </a:xfrm>
          <a:custGeom>
            <a:avLst/>
            <a:gdLst>
              <a:gd name="connsiteX0" fmla="*/ 4794016 w 9365673"/>
              <a:gd name="connsiteY0" fmla="*/ 0 h 6857999"/>
              <a:gd name="connsiteX1" fmla="*/ 9365673 w 9365673"/>
              <a:gd name="connsiteY1" fmla="*/ 0 h 6857999"/>
              <a:gd name="connsiteX2" fmla="*/ 9365673 w 9365673"/>
              <a:gd name="connsiteY2" fmla="*/ 4043155 h 6857999"/>
              <a:gd name="connsiteX3" fmla="*/ 9365672 w 9365673"/>
              <a:gd name="connsiteY3" fmla="*/ 4043157 h 6857999"/>
              <a:gd name="connsiteX4" fmla="*/ 9365672 w 9365673"/>
              <a:gd name="connsiteY4" fmla="*/ 6857999 h 6857999"/>
              <a:gd name="connsiteX5" fmla="*/ 7397984 w 9365673"/>
              <a:gd name="connsiteY5" fmla="*/ 6857999 h 6857999"/>
              <a:gd name="connsiteX6" fmla="*/ 4932217 w 9365673"/>
              <a:gd name="connsiteY6" fmla="*/ 6857999 h 6857999"/>
              <a:gd name="connsiteX7" fmla="*/ 0 w 9365673"/>
              <a:gd name="connsiteY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5673" h="6857999">
                <a:moveTo>
                  <a:pt x="4794016" y="0"/>
                </a:moveTo>
                <a:lnTo>
                  <a:pt x="9365673" y="0"/>
                </a:lnTo>
                <a:lnTo>
                  <a:pt x="9365673" y="4043155"/>
                </a:lnTo>
                <a:lnTo>
                  <a:pt x="9365672" y="4043157"/>
                </a:lnTo>
                <a:lnTo>
                  <a:pt x="9365672" y="6857999"/>
                </a:lnTo>
                <a:lnTo>
                  <a:pt x="7397984" y="6857999"/>
                </a:lnTo>
                <a:lnTo>
                  <a:pt x="4932217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E81BA9-3E13-9F49-E314-2567171FD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14569" y="1697065"/>
            <a:ext cx="4939231" cy="47114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81BFCF8C-F5D4-6402-4A77-5832D7641D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6395" y="1804727"/>
            <a:ext cx="3626602" cy="146541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Текст 3">
            <a:extLst>
              <a:ext uri="{FF2B5EF4-FFF2-40B4-BE49-F238E27FC236}">
                <a16:creationId xmlns:a16="http://schemas.microsoft.com/office/drawing/2014/main" id="{3D8CA27B-2F42-DD53-E287-84B6E6C7A9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3028" y="3723934"/>
            <a:ext cx="2481841" cy="233590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0587FDB6-295B-5668-DA28-F4D786BCB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970"/>
            <a:ext cx="5788068" cy="74342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827AB073-D2CA-251E-6218-E31060C307B4}"/>
              </a:ext>
            </a:extLst>
          </p:cNvPr>
          <p:cNvSpPr/>
          <p:nvPr/>
        </p:nvSpPr>
        <p:spPr>
          <a:xfrm>
            <a:off x="11343160" y="6374963"/>
            <a:ext cx="848840" cy="491801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D2E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79FDAB71-FAE9-B6EC-A338-2F370FE6C7C7}"/>
              </a:ext>
            </a:extLst>
          </p:cNvPr>
          <p:cNvSpPr/>
          <p:nvPr/>
        </p:nvSpPr>
        <p:spPr>
          <a:xfrm>
            <a:off x="2826328" y="1"/>
            <a:ext cx="9365673" cy="6857999"/>
          </a:xfrm>
          <a:custGeom>
            <a:avLst/>
            <a:gdLst>
              <a:gd name="connsiteX0" fmla="*/ 4794016 w 9365673"/>
              <a:gd name="connsiteY0" fmla="*/ 0 h 6857999"/>
              <a:gd name="connsiteX1" fmla="*/ 9365673 w 9365673"/>
              <a:gd name="connsiteY1" fmla="*/ 0 h 6857999"/>
              <a:gd name="connsiteX2" fmla="*/ 9365673 w 9365673"/>
              <a:gd name="connsiteY2" fmla="*/ 4043155 h 6857999"/>
              <a:gd name="connsiteX3" fmla="*/ 9365672 w 9365673"/>
              <a:gd name="connsiteY3" fmla="*/ 4043157 h 6857999"/>
              <a:gd name="connsiteX4" fmla="*/ 9365672 w 9365673"/>
              <a:gd name="connsiteY4" fmla="*/ 6857999 h 6857999"/>
              <a:gd name="connsiteX5" fmla="*/ 7397984 w 9365673"/>
              <a:gd name="connsiteY5" fmla="*/ 6857999 h 6857999"/>
              <a:gd name="connsiteX6" fmla="*/ 4932217 w 9365673"/>
              <a:gd name="connsiteY6" fmla="*/ 6857999 h 6857999"/>
              <a:gd name="connsiteX7" fmla="*/ 0 w 9365673"/>
              <a:gd name="connsiteY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5673" h="6857999">
                <a:moveTo>
                  <a:pt x="4794016" y="0"/>
                </a:moveTo>
                <a:lnTo>
                  <a:pt x="9365673" y="0"/>
                </a:lnTo>
                <a:lnTo>
                  <a:pt x="9365673" y="4043155"/>
                </a:lnTo>
                <a:lnTo>
                  <a:pt x="9365672" y="4043157"/>
                </a:lnTo>
                <a:lnTo>
                  <a:pt x="9365672" y="6857999"/>
                </a:lnTo>
                <a:lnTo>
                  <a:pt x="7397984" y="6857999"/>
                </a:lnTo>
                <a:lnTo>
                  <a:pt x="4932217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69571881-A5E4-3D6B-AFD3-0CD87390BFD6}"/>
              </a:ext>
            </a:extLst>
          </p:cNvPr>
          <p:cNvSpPr/>
          <p:nvPr/>
        </p:nvSpPr>
        <p:spPr>
          <a:xfrm>
            <a:off x="11343160" y="6374963"/>
            <a:ext cx="848840" cy="491801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D2E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48363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0587FDB6-295B-5668-DA28-F4D786BCB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970"/>
            <a:ext cx="5788068" cy="74342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9F19DF5B-E3F2-5957-AEE6-167B0338F068}"/>
              </a:ext>
            </a:extLst>
          </p:cNvPr>
          <p:cNvSpPr/>
          <p:nvPr/>
        </p:nvSpPr>
        <p:spPr>
          <a:xfrm>
            <a:off x="8981769" y="2265657"/>
            <a:ext cx="3210233" cy="4592345"/>
          </a:xfrm>
          <a:custGeom>
            <a:avLst/>
            <a:gdLst>
              <a:gd name="connsiteX0" fmla="*/ 3210233 w 3210233"/>
              <a:gd name="connsiteY0" fmla="*/ 0 h 4592345"/>
              <a:gd name="connsiteX1" fmla="*/ 3210233 w 3210233"/>
              <a:gd name="connsiteY1" fmla="*/ 4592345 h 4592345"/>
              <a:gd name="connsiteX2" fmla="*/ 3210122 w 3210233"/>
              <a:gd name="connsiteY2" fmla="*/ 4592345 h 4592345"/>
              <a:gd name="connsiteX3" fmla="*/ 3210122 w 3210233"/>
              <a:gd name="connsiteY3" fmla="*/ 4109307 h 4592345"/>
              <a:gd name="connsiteX4" fmla="*/ 2706825 w 3210233"/>
              <a:gd name="connsiteY4" fmla="*/ 4109307 h 4592345"/>
              <a:gd name="connsiteX5" fmla="*/ 2367367 w 3210233"/>
              <a:gd name="connsiteY5" fmla="*/ 4592345 h 4592345"/>
              <a:gd name="connsiteX6" fmla="*/ 0 w 3210233"/>
              <a:gd name="connsiteY6" fmla="*/ 4592345 h 459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10233" h="4592345">
                <a:moveTo>
                  <a:pt x="3210233" y="0"/>
                </a:moveTo>
                <a:lnTo>
                  <a:pt x="3210233" y="4592345"/>
                </a:lnTo>
                <a:lnTo>
                  <a:pt x="3210122" y="4592345"/>
                </a:lnTo>
                <a:lnTo>
                  <a:pt x="3210122" y="4109307"/>
                </a:lnTo>
                <a:lnTo>
                  <a:pt x="2706825" y="4109307"/>
                </a:lnTo>
                <a:lnTo>
                  <a:pt x="2367367" y="4592345"/>
                </a:lnTo>
                <a:lnTo>
                  <a:pt x="0" y="459234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>
              <a:solidFill>
                <a:srgbClr val="2B3D4F"/>
              </a:solidFill>
            </a:endParaRP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81BFCF8C-F5D4-6402-4A77-5832D7641D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6395" y="1804727"/>
            <a:ext cx="8308282" cy="433928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A859BBAF-36C9-146F-5C7E-63404DC475A6}"/>
              </a:ext>
            </a:extLst>
          </p:cNvPr>
          <p:cNvSpPr/>
          <p:nvPr/>
        </p:nvSpPr>
        <p:spPr>
          <a:xfrm>
            <a:off x="8981769" y="2265657"/>
            <a:ext cx="3210233" cy="4592345"/>
          </a:xfrm>
          <a:custGeom>
            <a:avLst/>
            <a:gdLst>
              <a:gd name="connsiteX0" fmla="*/ 3210233 w 3210233"/>
              <a:gd name="connsiteY0" fmla="*/ 0 h 4592345"/>
              <a:gd name="connsiteX1" fmla="*/ 3210233 w 3210233"/>
              <a:gd name="connsiteY1" fmla="*/ 4592345 h 4592345"/>
              <a:gd name="connsiteX2" fmla="*/ 3210122 w 3210233"/>
              <a:gd name="connsiteY2" fmla="*/ 4592345 h 4592345"/>
              <a:gd name="connsiteX3" fmla="*/ 3210122 w 3210233"/>
              <a:gd name="connsiteY3" fmla="*/ 4109307 h 4592345"/>
              <a:gd name="connsiteX4" fmla="*/ 2706825 w 3210233"/>
              <a:gd name="connsiteY4" fmla="*/ 4109307 h 4592345"/>
              <a:gd name="connsiteX5" fmla="*/ 2367367 w 3210233"/>
              <a:gd name="connsiteY5" fmla="*/ 4592345 h 4592345"/>
              <a:gd name="connsiteX6" fmla="*/ 0 w 3210233"/>
              <a:gd name="connsiteY6" fmla="*/ 4592345 h 459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10233" h="4592345">
                <a:moveTo>
                  <a:pt x="3210233" y="0"/>
                </a:moveTo>
                <a:lnTo>
                  <a:pt x="3210233" y="4592345"/>
                </a:lnTo>
                <a:lnTo>
                  <a:pt x="3210122" y="4592345"/>
                </a:lnTo>
                <a:lnTo>
                  <a:pt x="3210122" y="4109307"/>
                </a:lnTo>
                <a:lnTo>
                  <a:pt x="2706825" y="4109307"/>
                </a:lnTo>
                <a:lnTo>
                  <a:pt x="2367367" y="4592345"/>
                </a:lnTo>
                <a:lnTo>
                  <a:pt x="0" y="459234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>
              <a:solidFill>
                <a:srgbClr val="2B3D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00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0587FDB6-295B-5668-DA28-F4D786BCB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970"/>
            <a:ext cx="10240108" cy="114859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C7720E11-A219-4F23-676F-4584655FBF67}"/>
              </a:ext>
            </a:extLst>
          </p:cNvPr>
          <p:cNvSpPr/>
          <p:nvPr/>
        </p:nvSpPr>
        <p:spPr>
          <a:xfrm>
            <a:off x="8981769" y="2265657"/>
            <a:ext cx="3210233" cy="4592345"/>
          </a:xfrm>
          <a:custGeom>
            <a:avLst/>
            <a:gdLst>
              <a:gd name="connsiteX0" fmla="*/ 3210233 w 3210233"/>
              <a:gd name="connsiteY0" fmla="*/ 0 h 4592345"/>
              <a:gd name="connsiteX1" fmla="*/ 3210233 w 3210233"/>
              <a:gd name="connsiteY1" fmla="*/ 4592345 h 4592345"/>
              <a:gd name="connsiteX2" fmla="*/ 3210122 w 3210233"/>
              <a:gd name="connsiteY2" fmla="*/ 4592345 h 4592345"/>
              <a:gd name="connsiteX3" fmla="*/ 3210122 w 3210233"/>
              <a:gd name="connsiteY3" fmla="*/ 4109307 h 4592345"/>
              <a:gd name="connsiteX4" fmla="*/ 2706825 w 3210233"/>
              <a:gd name="connsiteY4" fmla="*/ 4109307 h 4592345"/>
              <a:gd name="connsiteX5" fmla="*/ 2367367 w 3210233"/>
              <a:gd name="connsiteY5" fmla="*/ 4592345 h 4592345"/>
              <a:gd name="connsiteX6" fmla="*/ 0 w 3210233"/>
              <a:gd name="connsiteY6" fmla="*/ 4592345 h 459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10233" h="4592345">
                <a:moveTo>
                  <a:pt x="3210233" y="0"/>
                </a:moveTo>
                <a:lnTo>
                  <a:pt x="3210233" y="4592345"/>
                </a:lnTo>
                <a:lnTo>
                  <a:pt x="3210122" y="4592345"/>
                </a:lnTo>
                <a:lnTo>
                  <a:pt x="3210122" y="4109307"/>
                </a:lnTo>
                <a:lnTo>
                  <a:pt x="2706825" y="4109307"/>
                </a:lnTo>
                <a:lnTo>
                  <a:pt x="2367367" y="4592345"/>
                </a:lnTo>
                <a:lnTo>
                  <a:pt x="0" y="459234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>
              <a:solidFill>
                <a:srgbClr val="2B3D4F"/>
              </a:solidFill>
            </a:endParaRP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81BFCF8C-F5D4-6402-4A77-5832D7641D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7362" y="1641071"/>
            <a:ext cx="2699359" cy="475325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Таблица 5">
            <a:extLst>
              <a:ext uri="{FF2B5EF4-FFF2-40B4-BE49-F238E27FC236}">
                <a16:creationId xmlns:a16="http://schemas.microsoft.com/office/drawing/2014/main" id="{F450945C-A8F2-D17B-9365-3042229CB215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1609603"/>
            <a:ext cx="5894388" cy="4784725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59824BB8-C7F7-D9B0-9CDA-7C7E149281F4}"/>
              </a:ext>
            </a:extLst>
          </p:cNvPr>
          <p:cNvSpPr/>
          <p:nvPr/>
        </p:nvSpPr>
        <p:spPr>
          <a:xfrm>
            <a:off x="8981769" y="2265657"/>
            <a:ext cx="3210233" cy="4592345"/>
          </a:xfrm>
          <a:custGeom>
            <a:avLst/>
            <a:gdLst>
              <a:gd name="connsiteX0" fmla="*/ 3210233 w 3210233"/>
              <a:gd name="connsiteY0" fmla="*/ 0 h 4592345"/>
              <a:gd name="connsiteX1" fmla="*/ 3210233 w 3210233"/>
              <a:gd name="connsiteY1" fmla="*/ 4592345 h 4592345"/>
              <a:gd name="connsiteX2" fmla="*/ 3210122 w 3210233"/>
              <a:gd name="connsiteY2" fmla="*/ 4592345 h 4592345"/>
              <a:gd name="connsiteX3" fmla="*/ 3210122 w 3210233"/>
              <a:gd name="connsiteY3" fmla="*/ 4109307 h 4592345"/>
              <a:gd name="connsiteX4" fmla="*/ 2706825 w 3210233"/>
              <a:gd name="connsiteY4" fmla="*/ 4109307 h 4592345"/>
              <a:gd name="connsiteX5" fmla="*/ 2367367 w 3210233"/>
              <a:gd name="connsiteY5" fmla="*/ 4592345 h 4592345"/>
              <a:gd name="connsiteX6" fmla="*/ 0 w 3210233"/>
              <a:gd name="connsiteY6" fmla="*/ 4592345 h 459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10233" h="4592345">
                <a:moveTo>
                  <a:pt x="3210233" y="0"/>
                </a:moveTo>
                <a:lnTo>
                  <a:pt x="3210233" y="4592345"/>
                </a:lnTo>
                <a:lnTo>
                  <a:pt x="3210122" y="4592345"/>
                </a:lnTo>
                <a:lnTo>
                  <a:pt x="3210122" y="4109307"/>
                </a:lnTo>
                <a:lnTo>
                  <a:pt x="2706825" y="4109307"/>
                </a:lnTo>
                <a:lnTo>
                  <a:pt x="2367367" y="4592345"/>
                </a:lnTo>
                <a:lnTo>
                  <a:pt x="0" y="459234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>
              <a:solidFill>
                <a:srgbClr val="2B3D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05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9641051A-AF42-7A30-ADB5-37E6F23F2AD2}"/>
              </a:ext>
            </a:extLst>
          </p:cNvPr>
          <p:cNvSpPr/>
          <p:nvPr/>
        </p:nvSpPr>
        <p:spPr>
          <a:xfrm>
            <a:off x="1" y="0"/>
            <a:ext cx="10940473" cy="6858000"/>
          </a:xfrm>
          <a:custGeom>
            <a:avLst/>
            <a:gdLst>
              <a:gd name="connsiteX0" fmla="*/ 0 w 10940473"/>
              <a:gd name="connsiteY0" fmla="*/ 0 h 6858000"/>
              <a:gd name="connsiteX1" fmla="*/ 4686300 w 10940473"/>
              <a:gd name="connsiteY1" fmla="*/ 0 h 6858000"/>
              <a:gd name="connsiteX2" fmla="*/ 4686300 w 10940473"/>
              <a:gd name="connsiteY2" fmla="*/ 1 h 6858000"/>
              <a:gd name="connsiteX3" fmla="*/ 6008256 w 10940473"/>
              <a:gd name="connsiteY3" fmla="*/ 1 h 6858000"/>
              <a:gd name="connsiteX4" fmla="*/ 10940473 w 10940473"/>
              <a:gd name="connsiteY4" fmla="*/ 1 h 6858000"/>
              <a:gd name="connsiteX5" fmla="*/ 6146457 w 10940473"/>
              <a:gd name="connsiteY5" fmla="*/ 6858000 h 6858000"/>
              <a:gd name="connsiteX6" fmla="*/ 4686300 w 10940473"/>
              <a:gd name="connsiteY6" fmla="*/ 6858000 h 6858000"/>
              <a:gd name="connsiteX7" fmla="*/ 1574800 w 10940473"/>
              <a:gd name="connsiteY7" fmla="*/ 6858000 h 6858000"/>
              <a:gd name="connsiteX8" fmla="*/ 0 w 10940473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40473" h="6858000">
                <a:moveTo>
                  <a:pt x="0" y="0"/>
                </a:moveTo>
                <a:lnTo>
                  <a:pt x="4686300" y="0"/>
                </a:lnTo>
                <a:lnTo>
                  <a:pt x="4686300" y="1"/>
                </a:lnTo>
                <a:lnTo>
                  <a:pt x="6008256" y="1"/>
                </a:lnTo>
                <a:lnTo>
                  <a:pt x="10940473" y="1"/>
                </a:lnTo>
                <a:lnTo>
                  <a:pt x="6146457" y="6858000"/>
                </a:lnTo>
                <a:lnTo>
                  <a:pt x="4686300" y="6858000"/>
                </a:lnTo>
                <a:lnTo>
                  <a:pt x="1574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E7F9F6DB-5CF8-E9B5-276E-8CCE1DEA94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1154" y="1722826"/>
            <a:ext cx="4939231" cy="47114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1245E6D2-1A50-9504-33DE-8423506B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154" y="423690"/>
            <a:ext cx="7607757" cy="74342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10823D1C-AE16-34EF-D1E0-57510040C564}"/>
              </a:ext>
            </a:extLst>
          </p:cNvPr>
          <p:cNvSpPr/>
          <p:nvPr/>
        </p:nvSpPr>
        <p:spPr>
          <a:xfrm>
            <a:off x="1" y="0"/>
            <a:ext cx="10940473" cy="6858000"/>
          </a:xfrm>
          <a:custGeom>
            <a:avLst/>
            <a:gdLst>
              <a:gd name="connsiteX0" fmla="*/ 0 w 10940473"/>
              <a:gd name="connsiteY0" fmla="*/ 0 h 6858000"/>
              <a:gd name="connsiteX1" fmla="*/ 4686300 w 10940473"/>
              <a:gd name="connsiteY1" fmla="*/ 0 h 6858000"/>
              <a:gd name="connsiteX2" fmla="*/ 4686300 w 10940473"/>
              <a:gd name="connsiteY2" fmla="*/ 1 h 6858000"/>
              <a:gd name="connsiteX3" fmla="*/ 6008256 w 10940473"/>
              <a:gd name="connsiteY3" fmla="*/ 1 h 6858000"/>
              <a:gd name="connsiteX4" fmla="*/ 10940473 w 10940473"/>
              <a:gd name="connsiteY4" fmla="*/ 1 h 6858000"/>
              <a:gd name="connsiteX5" fmla="*/ 6146457 w 10940473"/>
              <a:gd name="connsiteY5" fmla="*/ 6858000 h 6858000"/>
              <a:gd name="connsiteX6" fmla="*/ 4686300 w 10940473"/>
              <a:gd name="connsiteY6" fmla="*/ 6858000 h 6858000"/>
              <a:gd name="connsiteX7" fmla="*/ 1574800 w 10940473"/>
              <a:gd name="connsiteY7" fmla="*/ 6858000 h 6858000"/>
              <a:gd name="connsiteX8" fmla="*/ 0 w 10940473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40473" h="6858000">
                <a:moveTo>
                  <a:pt x="0" y="0"/>
                </a:moveTo>
                <a:lnTo>
                  <a:pt x="4686300" y="0"/>
                </a:lnTo>
                <a:lnTo>
                  <a:pt x="4686300" y="1"/>
                </a:lnTo>
                <a:lnTo>
                  <a:pt x="6008256" y="1"/>
                </a:lnTo>
                <a:lnTo>
                  <a:pt x="10940473" y="1"/>
                </a:lnTo>
                <a:lnTo>
                  <a:pt x="6146457" y="6858000"/>
                </a:lnTo>
                <a:lnTo>
                  <a:pt x="4686300" y="6858000"/>
                </a:lnTo>
                <a:lnTo>
                  <a:pt x="1574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408727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>
            <a:extLst>
              <a:ext uri="{FF2B5EF4-FFF2-40B4-BE49-F238E27FC236}">
                <a16:creationId xmlns:a16="http://schemas.microsoft.com/office/drawing/2014/main" id="{E7F9F6DB-5CF8-E9B5-276E-8CCE1DEA94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6884" y="2344615"/>
            <a:ext cx="4939231" cy="418246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1245E6D2-1A50-9504-33DE-8423506B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6884" y="741237"/>
            <a:ext cx="4773866" cy="13689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879B6DFB-5D9F-6A3E-8DA7-95FB60C68DF3}"/>
              </a:ext>
            </a:extLst>
          </p:cNvPr>
          <p:cNvSpPr/>
          <p:nvPr/>
        </p:nvSpPr>
        <p:spPr>
          <a:xfrm>
            <a:off x="-21626" y="0"/>
            <a:ext cx="6686099" cy="6902388"/>
          </a:xfrm>
          <a:custGeom>
            <a:avLst/>
            <a:gdLst>
              <a:gd name="connsiteX0" fmla="*/ 13580534 w 13580534"/>
              <a:gd name="connsiteY0" fmla="*/ 45156 h 11356623"/>
              <a:gd name="connsiteX1" fmla="*/ 5497689 w 13580534"/>
              <a:gd name="connsiteY1" fmla="*/ 11356623 h 11356623"/>
              <a:gd name="connsiteX2" fmla="*/ 0 w 13580534"/>
              <a:gd name="connsiteY2" fmla="*/ 11356623 h 11356623"/>
              <a:gd name="connsiteX3" fmla="*/ 0 w 13580534"/>
              <a:gd name="connsiteY3" fmla="*/ 0 h 11356623"/>
              <a:gd name="connsiteX4" fmla="*/ 13580534 w 13580534"/>
              <a:gd name="connsiteY4" fmla="*/ 45156 h 11356623"/>
              <a:gd name="connsiteX0" fmla="*/ 13580534 w 13580534"/>
              <a:gd name="connsiteY0" fmla="*/ 45156 h 11356623"/>
              <a:gd name="connsiteX1" fmla="*/ 5497689 w 13580534"/>
              <a:gd name="connsiteY1" fmla="*/ 11356623 h 11356623"/>
              <a:gd name="connsiteX2" fmla="*/ 0 w 13580534"/>
              <a:gd name="connsiteY2" fmla="*/ 11356623 h 11356623"/>
              <a:gd name="connsiteX3" fmla="*/ 2765777 w 13580534"/>
              <a:gd name="connsiteY3" fmla="*/ 0 h 11356623"/>
              <a:gd name="connsiteX4" fmla="*/ 13580534 w 13580534"/>
              <a:gd name="connsiteY4" fmla="*/ 45156 h 11356623"/>
              <a:gd name="connsiteX0" fmla="*/ 13580534 w 13580534"/>
              <a:gd name="connsiteY0" fmla="*/ 0 h 11311467"/>
              <a:gd name="connsiteX1" fmla="*/ 5497689 w 13580534"/>
              <a:gd name="connsiteY1" fmla="*/ 11311467 h 11311467"/>
              <a:gd name="connsiteX2" fmla="*/ 0 w 13580534"/>
              <a:gd name="connsiteY2" fmla="*/ 11311467 h 11311467"/>
              <a:gd name="connsiteX3" fmla="*/ 4323644 w 13580534"/>
              <a:gd name="connsiteY3" fmla="*/ 248355 h 11311467"/>
              <a:gd name="connsiteX4" fmla="*/ 13580534 w 13580534"/>
              <a:gd name="connsiteY4" fmla="*/ 0 h 11311467"/>
              <a:gd name="connsiteX0" fmla="*/ 13580534 w 13580534"/>
              <a:gd name="connsiteY0" fmla="*/ 22578 h 11334045"/>
              <a:gd name="connsiteX1" fmla="*/ 5497689 w 13580534"/>
              <a:gd name="connsiteY1" fmla="*/ 11334045 h 11334045"/>
              <a:gd name="connsiteX2" fmla="*/ 0 w 13580534"/>
              <a:gd name="connsiteY2" fmla="*/ 11334045 h 11334045"/>
              <a:gd name="connsiteX3" fmla="*/ 2777066 w 13580534"/>
              <a:gd name="connsiteY3" fmla="*/ 0 h 11334045"/>
              <a:gd name="connsiteX4" fmla="*/ 13580534 w 13580534"/>
              <a:gd name="connsiteY4" fmla="*/ 22578 h 11334045"/>
              <a:gd name="connsiteX0" fmla="*/ 10803468 w 10803468"/>
              <a:gd name="connsiteY0" fmla="*/ 22578 h 11334045"/>
              <a:gd name="connsiteX1" fmla="*/ 2720623 w 10803468"/>
              <a:gd name="connsiteY1" fmla="*/ 11334045 h 11334045"/>
              <a:gd name="connsiteX2" fmla="*/ 790223 w 10803468"/>
              <a:gd name="connsiteY2" fmla="*/ 11119556 h 11334045"/>
              <a:gd name="connsiteX3" fmla="*/ 0 w 10803468"/>
              <a:gd name="connsiteY3" fmla="*/ 0 h 11334045"/>
              <a:gd name="connsiteX4" fmla="*/ 10803468 w 10803468"/>
              <a:gd name="connsiteY4" fmla="*/ 22578 h 11334045"/>
              <a:gd name="connsiteX0" fmla="*/ 10803468 w 10803468"/>
              <a:gd name="connsiteY0" fmla="*/ 22578 h 11345334"/>
              <a:gd name="connsiteX1" fmla="*/ 2720623 w 10803468"/>
              <a:gd name="connsiteY1" fmla="*/ 11334045 h 11345334"/>
              <a:gd name="connsiteX2" fmla="*/ 22578 w 10803468"/>
              <a:gd name="connsiteY2" fmla="*/ 11345334 h 11345334"/>
              <a:gd name="connsiteX3" fmla="*/ 0 w 10803468"/>
              <a:gd name="connsiteY3" fmla="*/ 0 h 11345334"/>
              <a:gd name="connsiteX4" fmla="*/ 10803468 w 10803468"/>
              <a:gd name="connsiteY4" fmla="*/ 22578 h 11345334"/>
              <a:gd name="connsiteX0" fmla="*/ 10836861 w 10836861"/>
              <a:gd name="connsiteY0" fmla="*/ 0 h 11345406"/>
              <a:gd name="connsiteX1" fmla="*/ 2720623 w 10836861"/>
              <a:gd name="connsiteY1" fmla="*/ 11334117 h 11345406"/>
              <a:gd name="connsiteX2" fmla="*/ 22578 w 10836861"/>
              <a:gd name="connsiteY2" fmla="*/ 11345406 h 11345406"/>
              <a:gd name="connsiteX3" fmla="*/ 0 w 10836861"/>
              <a:gd name="connsiteY3" fmla="*/ 72 h 11345406"/>
              <a:gd name="connsiteX4" fmla="*/ 10836861 w 10836861"/>
              <a:gd name="connsiteY4" fmla="*/ 0 h 11345406"/>
              <a:gd name="connsiteX0" fmla="*/ 10872025 w 10872025"/>
              <a:gd name="connsiteY0" fmla="*/ 0 h 11418838"/>
              <a:gd name="connsiteX1" fmla="*/ 2755787 w 10872025"/>
              <a:gd name="connsiteY1" fmla="*/ 11334117 h 11418838"/>
              <a:gd name="connsiteX2" fmla="*/ 0 w 10872025"/>
              <a:gd name="connsiteY2" fmla="*/ 11418838 h 11418838"/>
              <a:gd name="connsiteX3" fmla="*/ 35164 w 10872025"/>
              <a:gd name="connsiteY3" fmla="*/ 72 h 11418838"/>
              <a:gd name="connsiteX4" fmla="*/ 10872025 w 10872025"/>
              <a:gd name="connsiteY4" fmla="*/ 0 h 11418838"/>
              <a:gd name="connsiteX0" fmla="*/ 10872025 w 10872025"/>
              <a:gd name="connsiteY0" fmla="*/ 0 h 11418838"/>
              <a:gd name="connsiteX1" fmla="*/ 2712480 w 10872025"/>
              <a:gd name="connsiteY1" fmla="*/ 11378179 h 11418838"/>
              <a:gd name="connsiteX2" fmla="*/ 0 w 10872025"/>
              <a:gd name="connsiteY2" fmla="*/ 11418838 h 11418838"/>
              <a:gd name="connsiteX3" fmla="*/ 35164 w 10872025"/>
              <a:gd name="connsiteY3" fmla="*/ 72 h 11418838"/>
              <a:gd name="connsiteX4" fmla="*/ 10872025 w 10872025"/>
              <a:gd name="connsiteY4" fmla="*/ 0 h 11418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2025" h="11418838">
                <a:moveTo>
                  <a:pt x="10872025" y="0"/>
                </a:moveTo>
                <a:lnTo>
                  <a:pt x="2712480" y="11378179"/>
                </a:lnTo>
                <a:lnTo>
                  <a:pt x="0" y="11418838"/>
                </a:lnTo>
                <a:lnTo>
                  <a:pt x="35164" y="72"/>
                </a:lnTo>
                <a:lnTo>
                  <a:pt x="108720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56276577-6016-0394-4686-47717AA0125D}"/>
              </a:ext>
            </a:extLst>
          </p:cNvPr>
          <p:cNvSpPr/>
          <p:nvPr/>
        </p:nvSpPr>
        <p:spPr>
          <a:xfrm>
            <a:off x="-21626" y="0"/>
            <a:ext cx="6686099" cy="6902388"/>
          </a:xfrm>
          <a:custGeom>
            <a:avLst/>
            <a:gdLst>
              <a:gd name="connsiteX0" fmla="*/ 13580534 w 13580534"/>
              <a:gd name="connsiteY0" fmla="*/ 45156 h 11356623"/>
              <a:gd name="connsiteX1" fmla="*/ 5497689 w 13580534"/>
              <a:gd name="connsiteY1" fmla="*/ 11356623 h 11356623"/>
              <a:gd name="connsiteX2" fmla="*/ 0 w 13580534"/>
              <a:gd name="connsiteY2" fmla="*/ 11356623 h 11356623"/>
              <a:gd name="connsiteX3" fmla="*/ 0 w 13580534"/>
              <a:gd name="connsiteY3" fmla="*/ 0 h 11356623"/>
              <a:gd name="connsiteX4" fmla="*/ 13580534 w 13580534"/>
              <a:gd name="connsiteY4" fmla="*/ 45156 h 11356623"/>
              <a:gd name="connsiteX0" fmla="*/ 13580534 w 13580534"/>
              <a:gd name="connsiteY0" fmla="*/ 45156 h 11356623"/>
              <a:gd name="connsiteX1" fmla="*/ 5497689 w 13580534"/>
              <a:gd name="connsiteY1" fmla="*/ 11356623 h 11356623"/>
              <a:gd name="connsiteX2" fmla="*/ 0 w 13580534"/>
              <a:gd name="connsiteY2" fmla="*/ 11356623 h 11356623"/>
              <a:gd name="connsiteX3" fmla="*/ 2765777 w 13580534"/>
              <a:gd name="connsiteY3" fmla="*/ 0 h 11356623"/>
              <a:gd name="connsiteX4" fmla="*/ 13580534 w 13580534"/>
              <a:gd name="connsiteY4" fmla="*/ 45156 h 11356623"/>
              <a:gd name="connsiteX0" fmla="*/ 13580534 w 13580534"/>
              <a:gd name="connsiteY0" fmla="*/ 0 h 11311467"/>
              <a:gd name="connsiteX1" fmla="*/ 5497689 w 13580534"/>
              <a:gd name="connsiteY1" fmla="*/ 11311467 h 11311467"/>
              <a:gd name="connsiteX2" fmla="*/ 0 w 13580534"/>
              <a:gd name="connsiteY2" fmla="*/ 11311467 h 11311467"/>
              <a:gd name="connsiteX3" fmla="*/ 4323644 w 13580534"/>
              <a:gd name="connsiteY3" fmla="*/ 248355 h 11311467"/>
              <a:gd name="connsiteX4" fmla="*/ 13580534 w 13580534"/>
              <a:gd name="connsiteY4" fmla="*/ 0 h 11311467"/>
              <a:gd name="connsiteX0" fmla="*/ 13580534 w 13580534"/>
              <a:gd name="connsiteY0" fmla="*/ 22578 h 11334045"/>
              <a:gd name="connsiteX1" fmla="*/ 5497689 w 13580534"/>
              <a:gd name="connsiteY1" fmla="*/ 11334045 h 11334045"/>
              <a:gd name="connsiteX2" fmla="*/ 0 w 13580534"/>
              <a:gd name="connsiteY2" fmla="*/ 11334045 h 11334045"/>
              <a:gd name="connsiteX3" fmla="*/ 2777066 w 13580534"/>
              <a:gd name="connsiteY3" fmla="*/ 0 h 11334045"/>
              <a:gd name="connsiteX4" fmla="*/ 13580534 w 13580534"/>
              <a:gd name="connsiteY4" fmla="*/ 22578 h 11334045"/>
              <a:gd name="connsiteX0" fmla="*/ 10803468 w 10803468"/>
              <a:gd name="connsiteY0" fmla="*/ 22578 h 11334045"/>
              <a:gd name="connsiteX1" fmla="*/ 2720623 w 10803468"/>
              <a:gd name="connsiteY1" fmla="*/ 11334045 h 11334045"/>
              <a:gd name="connsiteX2" fmla="*/ 790223 w 10803468"/>
              <a:gd name="connsiteY2" fmla="*/ 11119556 h 11334045"/>
              <a:gd name="connsiteX3" fmla="*/ 0 w 10803468"/>
              <a:gd name="connsiteY3" fmla="*/ 0 h 11334045"/>
              <a:gd name="connsiteX4" fmla="*/ 10803468 w 10803468"/>
              <a:gd name="connsiteY4" fmla="*/ 22578 h 11334045"/>
              <a:gd name="connsiteX0" fmla="*/ 10803468 w 10803468"/>
              <a:gd name="connsiteY0" fmla="*/ 22578 h 11345334"/>
              <a:gd name="connsiteX1" fmla="*/ 2720623 w 10803468"/>
              <a:gd name="connsiteY1" fmla="*/ 11334045 h 11345334"/>
              <a:gd name="connsiteX2" fmla="*/ 22578 w 10803468"/>
              <a:gd name="connsiteY2" fmla="*/ 11345334 h 11345334"/>
              <a:gd name="connsiteX3" fmla="*/ 0 w 10803468"/>
              <a:gd name="connsiteY3" fmla="*/ 0 h 11345334"/>
              <a:gd name="connsiteX4" fmla="*/ 10803468 w 10803468"/>
              <a:gd name="connsiteY4" fmla="*/ 22578 h 11345334"/>
              <a:gd name="connsiteX0" fmla="*/ 10836861 w 10836861"/>
              <a:gd name="connsiteY0" fmla="*/ 0 h 11345406"/>
              <a:gd name="connsiteX1" fmla="*/ 2720623 w 10836861"/>
              <a:gd name="connsiteY1" fmla="*/ 11334117 h 11345406"/>
              <a:gd name="connsiteX2" fmla="*/ 22578 w 10836861"/>
              <a:gd name="connsiteY2" fmla="*/ 11345406 h 11345406"/>
              <a:gd name="connsiteX3" fmla="*/ 0 w 10836861"/>
              <a:gd name="connsiteY3" fmla="*/ 72 h 11345406"/>
              <a:gd name="connsiteX4" fmla="*/ 10836861 w 10836861"/>
              <a:gd name="connsiteY4" fmla="*/ 0 h 11345406"/>
              <a:gd name="connsiteX0" fmla="*/ 10872025 w 10872025"/>
              <a:gd name="connsiteY0" fmla="*/ 0 h 11418838"/>
              <a:gd name="connsiteX1" fmla="*/ 2755787 w 10872025"/>
              <a:gd name="connsiteY1" fmla="*/ 11334117 h 11418838"/>
              <a:gd name="connsiteX2" fmla="*/ 0 w 10872025"/>
              <a:gd name="connsiteY2" fmla="*/ 11418838 h 11418838"/>
              <a:gd name="connsiteX3" fmla="*/ 35164 w 10872025"/>
              <a:gd name="connsiteY3" fmla="*/ 72 h 11418838"/>
              <a:gd name="connsiteX4" fmla="*/ 10872025 w 10872025"/>
              <a:gd name="connsiteY4" fmla="*/ 0 h 11418838"/>
              <a:gd name="connsiteX0" fmla="*/ 10872025 w 10872025"/>
              <a:gd name="connsiteY0" fmla="*/ 0 h 11418838"/>
              <a:gd name="connsiteX1" fmla="*/ 2712480 w 10872025"/>
              <a:gd name="connsiteY1" fmla="*/ 11378179 h 11418838"/>
              <a:gd name="connsiteX2" fmla="*/ 0 w 10872025"/>
              <a:gd name="connsiteY2" fmla="*/ 11418838 h 11418838"/>
              <a:gd name="connsiteX3" fmla="*/ 35164 w 10872025"/>
              <a:gd name="connsiteY3" fmla="*/ 72 h 11418838"/>
              <a:gd name="connsiteX4" fmla="*/ 10872025 w 10872025"/>
              <a:gd name="connsiteY4" fmla="*/ 0 h 11418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2025" h="11418838">
                <a:moveTo>
                  <a:pt x="10872025" y="0"/>
                </a:moveTo>
                <a:lnTo>
                  <a:pt x="2712480" y="11378179"/>
                </a:lnTo>
                <a:lnTo>
                  <a:pt x="0" y="11418838"/>
                </a:lnTo>
                <a:lnTo>
                  <a:pt x="35164" y="72"/>
                </a:lnTo>
                <a:lnTo>
                  <a:pt x="108720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169442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5B3B3C28-91F7-CB46-8C7F-E63F11119F48}"/>
              </a:ext>
            </a:extLst>
          </p:cNvPr>
          <p:cNvSpPr/>
          <p:nvPr/>
        </p:nvSpPr>
        <p:spPr>
          <a:xfrm>
            <a:off x="1" y="845128"/>
            <a:ext cx="7350711" cy="3754581"/>
          </a:xfrm>
          <a:custGeom>
            <a:avLst/>
            <a:gdLst>
              <a:gd name="connsiteX0" fmla="*/ 0 w 7643521"/>
              <a:gd name="connsiteY0" fmla="*/ 0 h 3754581"/>
              <a:gd name="connsiteX1" fmla="*/ 7643521 w 7643521"/>
              <a:gd name="connsiteY1" fmla="*/ 0 h 3754581"/>
              <a:gd name="connsiteX2" fmla="*/ 5018919 w 7643521"/>
              <a:gd name="connsiteY2" fmla="*/ 3754581 h 3754581"/>
              <a:gd name="connsiteX3" fmla="*/ 4047925 w 7643521"/>
              <a:gd name="connsiteY3" fmla="*/ 3754581 h 3754581"/>
              <a:gd name="connsiteX4" fmla="*/ 964513 w 7643521"/>
              <a:gd name="connsiteY4" fmla="*/ 3754581 h 3754581"/>
              <a:gd name="connsiteX5" fmla="*/ 528559 w 7643521"/>
              <a:gd name="connsiteY5" fmla="*/ 3754581 h 3754581"/>
              <a:gd name="connsiteX6" fmla="*/ 528559 w 7643521"/>
              <a:gd name="connsiteY6" fmla="*/ 3754580 h 3754581"/>
              <a:gd name="connsiteX7" fmla="*/ 0 w 7643521"/>
              <a:gd name="connsiteY7" fmla="*/ 3754580 h 3754581"/>
              <a:gd name="connsiteX8" fmla="*/ 0 w 7643521"/>
              <a:gd name="connsiteY8" fmla="*/ 3740728 h 3754581"/>
              <a:gd name="connsiteX9" fmla="*/ 0 w 7643521"/>
              <a:gd name="connsiteY9" fmla="*/ 2951017 h 3754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43521" h="3754581">
                <a:moveTo>
                  <a:pt x="0" y="0"/>
                </a:moveTo>
                <a:lnTo>
                  <a:pt x="7643521" y="0"/>
                </a:lnTo>
                <a:lnTo>
                  <a:pt x="5018919" y="3754581"/>
                </a:lnTo>
                <a:lnTo>
                  <a:pt x="4047925" y="3754581"/>
                </a:lnTo>
                <a:lnTo>
                  <a:pt x="964513" y="3754581"/>
                </a:lnTo>
                <a:lnTo>
                  <a:pt x="528559" y="3754581"/>
                </a:lnTo>
                <a:lnTo>
                  <a:pt x="528559" y="3754580"/>
                </a:lnTo>
                <a:lnTo>
                  <a:pt x="0" y="3754580"/>
                </a:lnTo>
                <a:lnTo>
                  <a:pt x="0" y="3740728"/>
                </a:lnTo>
                <a:lnTo>
                  <a:pt x="0" y="295101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ADF8AC52-00AF-A50A-7863-CB3806ACE0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094" y="2413144"/>
            <a:ext cx="5276963" cy="19441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1378CEAE-DC4A-40EA-A726-D971E204E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94" y="1254081"/>
            <a:ext cx="6085157" cy="74342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B8B21262-84B6-34C6-2EDA-A1076725FEFC}"/>
              </a:ext>
            </a:extLst>
          </p:cNvPr>
          <p:cNvSpPr/>
          <p:nvPr/>
        </p:nvSpPr>
        <p:spPr>
          <a:xfrm rot="10800000">
            <a:off x="4548480" y="1725497"/>
            <a:ext cx="7643521" cy="3754581"/>
          </a:xfrm>
          <a:custGeom>
            <a:avLst/>
            <a:gdLst>
              <a:gd name="connsiteX0" fmla="*/ 0 w 7643521"/>
              <a:gd name="connsiteY0" fmla="*/ 0 h 3754581"/>
              <a:gd name="connsiteX1" fmla="*/ 7643521 w 7643521"/>
              <a:gd name="connsiteY1" fmla="*/ 0 h 3754581"/>
              <a:gd name="connsiteX2" fmla="*/ 5018919 w 7643521"/>
              <a:gd name="connsiteY2" fmla="*/ 3754581 h 3754581"/>
              <a:gd name="connsiteX3" fmla="*/ 4047925 w 7643521"/>
              <a:gd name="connsiteY3" fmla="*/ 3754581 h 3754581"/>
              <a:gd name="connsiteX4" fmla="*/ 964513 w 7643521"/>
              <a:gd name="connsiteY4" fmla="*/ 3754581 h 3754581"/>
              <a:gd name="connsiteX5" fmla="*/ 528559 w 7643521"/>
              <a:gd name="connsiteY5" fmla="*/ 3754581 h 3754581"/>
              <a:gd name="connsiteX6" fmla="*/ 528559 w 7643521"/>
              <a:gd name="connsiteY6" fmla="*/ 3754580 h 3754581"/>
              <a:gd name="connsiteX7" fmla="*/ 0 w 7643521"/>
              <a:gd name="connsiteY7" fmla="*/ 3754580 h 3754581"/>
              <a:gd name="connsiteX8" fmla="*/ 0 w 7643521"/>
              <a:gd name="connsiteY8" fmla="*/ 3740728 h 3754581"/>
              <a:gd name="connsiteX9" fmla="*/ 0 w 7643521"/>
              <a:gd name="connsiteY9" fmla="*/ 2951017 h 3754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43521" h="3754581">
                <a:moveTo>
                  <a:pt x="0" y="0"/>
                </a:moveTo>
                <a:lnTo>
                  <a:pt x="7643521" y="0"/>
                </a:lnTo>
                <a:lnTo>
                  <a:pt x="5018919" y="3754581"/>
                </a:lnTo>
                <a:lnTo>
                  <a:pt x="4047925" y="3754581"/>
                </a:lnTo>
                <a:lnTo>
                  <a:pt x="964513" y="3754581"/>
                </a:lnTo>
                <a:lnTo>
                  <a:pt x="528559" y="3754581"/>
                </a:lnTo>
                <a:lnTo>
                  <a:pt x="528559" y="3754580"/>
                </a:lnTo>
                <a:lnTo>
                  <a:pt x="0" y="3754580"/>
                </a:lnTo>
                <a:lnTo>
                  <a:pt x="0" y="3740728"/>
                </a:lnTo>
                <a:lnTo>
                  <a:pt x="0" y="295101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6" name="Текст 3">
            <a:extLst>
              <a:ext uri="{FF2B5EF4-FFF2-40B4-BE49-F238E27FC236}">
                <a16:creationId xmlns:a16="http://schemas.microsoft.com/office/drawing/2014/main" id="{5B5F3BEF-3F04-554B-91B2-CBCAC41D14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75594" y="2088136"/>
            <a:ext cx="4823596" cy="315856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id="{21807CE8-E5E4-E210-223A-7FF9B71123DD}"/>
              </a:ext>
            </a:extLst>
          </p:cNvPr>
          <p:cNvSpPr/>
          <p:nvPr/>
        </p:nvSpPr>
        <p:spPr>
          <a:xfrm>
            <a:off x="1" y="845128"/>
            <a:ext cx="7350711" cy="3754581"/>
          </a:xfrm>
          <a:custGeom>
            <a:avLst/>
            <a:gdLst>
              <a:gd name="connsiteX0" fmla="*/ 0 w 7643521"/>
              <a:gd name="connsiteY0" fmla="*/ 0 h 3754581"/>
              <a:gd name="connsiteX1" fmla="*/ 7643521 w 7643521"/>
              <a:gd name="connsiteY1" fmla="*/ 0 h 3754581"/>
              <a:gd name="connsiteX2" fmla="*/ 5018919 w 7643521"/>
              <a:gd name="connsiteY2" fmla="*/ 3754581 h 3754581"/>
              <a:gd name="connsiteX3" fmla="*/ 4047925 w 7643521"/>
              <a:gd name="connsiteY3" fmla="*/ 3754581 h 3754581"/>
              <a:gd name="connsiteX4" fmla="*/ 964513 w 7643521"/>
              <a:gd name="connsiteY4" fmla="*/ 3754581 h 3754581"/>
              <a:gd name="connsiteX5" fmla="*/ 528559 w 7643521"/>
              <a:gd name="connsiteY5" fmla="*/ 3754581 h 3754581"/>
              <a:gd name="connsiteX6" fmla="*/ 528559 w 7643521"/>
              <a:gd name="connsiteY6" fmla="*/ 3754580 h 3754581"/>
              <a:gd name="connsiteX7" fmla="*/ 0 w 7643521"/>
              <a:gd name="connsiteY7" fmla="*/ 3754580 h 3754581"/>
              <a:gd name="connsiteX8" fmla="*/ 0 w 7643521"/>
              <a:gd name="connsiteY8" fmla="*/ 3740728 h 3754581"/>
              <a:gd name="connsiteX9" fmla="*/ 0 w 7643521"/>
              <a:gd name="connsiteY9" fmla="*/ 2951017 h 3754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43521" h="3754581">
                <a:moveTo>
                  <a:pt x="0" y="0"/>
                </a:moveTo>
                <a:lnTo>
                  <a:pt x="7643521" y="0"/>
                </a:lnTo>
                <a:lnTo>
                  <a:pt x="5018919" y="3754581"/>
                </a:lnTo>
                <a:lnTo>
                  <a:pt x="4047925" y="3754581"/>
                </a:lnTo>
                <a:lnTo>
                  <a:pt x="964513" y="3754581"/>
                </a:lnTo>
                <a:lnTo>
                  <a:pt x="528559" y="3754581"/>
                </a:lnTo>
                <a:lnTo>
                  <a:pt x="528559" y="3754580"/>
                </a:lnTo>
                <a:lnTo>
                  <a:pt x="0" y="3754580"/>
                </a:lnTo>
                <a:lnTo>
                  <a:pt x="0" y="3740728"/>
                </a:lnTo>
                <a:lnTo>
                  <a:pt x="0" y="295101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1B809E3D-4D67-06FA-E666-9630948843A8}"/>
              </a:ext>
            </a:extLst>
          </p:cNvPr>
          <p:cNvSpPr/>
          <p:nvPr/>
        </p:nvSpPr>
        <p:spPr>
          <a:xfrm rot="10800000">
            <a:off x="4548480" y="1725497"/>
            <a:ext cx="7643521" cy="3754581"/>
          </a:xfrm>
          <a:custGeom>
            <a:avLst/>
            <a:gdLst>
              <a:gd name="connsiteX0" fmla="*/ 0 w 7643521"/>
              <a:gd name="connsiteY0" fmla="*/ 0 h 3754581"/>
              <a:gd name="connsiteX1" fmla="*/ 7643521 w 7643521"/>
              <a:gd name="connsiteY1" fmla="*/ 0 h 3754581"/>
              <a:gd name="connsiteX2" fmla="*/ 5018919 w 7643521"/>
              <a:gd name="connsiteY2" fmla="*/ 3754581 h 3754581"/>
              <a:gd name="connsiteX3" fmla="*/ 4047925 w 7643521"/>
              <a:gd name="connsiteY3" fmla="*/ 3754581 h 3754581"/>
              <a:gd name="connsiteX4" fmla="*/ 964513 w 7643521"/>
              <a:gd name="connsiteY4" fmla="*/ 3754581 h 3754581"/>
              <a:gd name="connsiteX5" fmla="*/ 528559 w 7643521"/>
              <a:gd name="connsiteY5" fmla="*/ 3754581 h 3754581"/>
              <a:gd name="connsiteX6" fmla="*/ 528559 w 7643521"/>
              <a:gd name="connsiteY6" fmla="*/ 3754580 h 3754581"/>
              <a:gd name="connsiteX7" fmla="*/ 0 w 7643521"/>
              <a:gd name="connsiteY7" fmla="*/ 3754580 h 3754581"/>
              <a:gd name="connsiteX8" fmla="*/ 0 w 7643521"/>
              <a:gd name="connsiteY8" fmla="*/ 3740728 h 3754581"/>
              <a:gd name="connsiteX9" fmla="*/ 0 w 7643521"/>
              <a:gd name="connsiteY9" fmla="*/ 2951017 h 3754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43521" h="3754581">
                <a:moveTo>
                  <a:pt x="0" y="0"/>
                </a:moveTo>
                <a:lnTo>
                  <a:pt x="7643521" y="0"/>
                </a:lnTo>
                <a:lnTo>
                  <a:pt x="5018919" y="3754581"/>
                </a:lnTo>
                <a:lnTo>
                  <a:pt x="4047925" y="3754581"/>
                </a:lnTo>
                <a:lnTo>
                  <a:pt x="964513" y="3754581"/>
                </a:lnTo>
                <a:lnTo>
                  <a:pt x="528559" y="3754581"/>
                </a:lnTo>
                <a:lnTo>
                  <a:pt x="528559" y="3754580"/>
                </a:lnTo>
                <a:lnTo>
                  <a:pt x="0" y="3754580"/>
                </a:lnTo>
                <a:lnTo>
                  <a:pt x="0" y="3740728"/>
                </a:lnTo>
                <a:lnTo>
                  <a:pt x="0" y="295101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39654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984C7B87-1931-D701-1153-43935528459B}"/>
              </a:ext>
            </a:extLst>
          </p:cNvPr>
          <p:cNvSpPr/>
          <p:nvPr/>
        </p:nvSpPr>
        <p:spPr>
          <a:xfrm rot="10800000">
            <a:off x="1278779" y="-719"/>
            <a:ext cx="5746263" cy="6857999"/>
          </a:xfrm>
          <a:custGeom>
            <a:avLst/>
            <a:gdLst>
              <a:gd name="connsiteX0" fmla="*/ 5746263 w 5746263"/>
              <a:gd name="connsiteY0" fmla="*/ 6857999 h 6857999"/>
              <a:gd name="connsiteX1" fmla="*/ 4932217 w 5746263"/>
              <a:gd name="connsiteY1" fmla="*/ 6857999 h 6857999"/>
              <a:gd name="connsiteX2" fmla="*/ 0 w 5746263"/>
              <a:gd name="connsiteY2" fmla="*/ 6857999 h 6857999"/>
              <a:gd name="connsiteX3" fmla="*/ 4794016 w 5746263"/>
              <a:gd name="connsiteY3" fmla="*/ 0 h 6857999"/>
              <a:gd name="connsiteX4" fmla="*/ 5746263 w 5746263"/>
              <a:gd name="connsiteY4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46263" h="6857999">
                <a:moveTo>
                  <a:pt x="5746263" y="6857999"/>
                </a:moveTo>
                <a:lnTo>
                  <a:pt x="4932217" y="6857999"/>
                </a:lnTo>
                <a:lnTo>
                  <a:pt x="0" y="6857999"/>
                </a:lnTo>
                <a:lnTo>
                  <a:pt x="4794016" y="0"/>
                </a:lnTo>
                <a:lnTo>
                  <a:pt x="574626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EFC1289-73F5-DC41-DB46-9661328C4487}"/>
              </a:ext>
            </a:extLst>
          </p:cNvPr>
          <p:cNvSpPr/>
          <p:nvPr/>
        </p:nvSpPr>
        <p:spPr>
          <a:xfrm>
            <a:off x="0" y="0"/>
            <a:ext cx="2230582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5" name="Диаграмма 4">
            <a:extLst>
              <a:ext uri="{FF2B5EF4-FFF2-40B4-BE49-F238E27FC236}">
                <a16:creationId xmlns:a16="http://schemas.microsoft.com/office/drawing/2014/main" id="{345AD348-33BC-B9DD-A4AE-704D3963F96C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788912" y="1116013"/>
            <a:ext cx="4672012" cy="5040312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AB95807B-A48C-6D97-9258-02E077EE42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0988" y="1220067"/>
            <a:ext cx="3508375" cy="202247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Заголовок 2">
            <a:extLst>
              <a:ext uri="{FF2B5EF4-FFF2-40B4-BE49-F238E27FC236}">
                <a16:creationId xmlns:a16="http://schemas.microsoft.com/office/drawing/2014/main" id="{1A3BC111-0351-3C4C-678F-0FC558C99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88" y="238319"/>
            <a:ext cx="6085157" cy="74342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Текст 11">
            <a:extLst>
              <a:ext uri="{FF2B5EF4-FFF2-40B4-BE49-F238E27FC236}">
                <a16:creationId xmlns:a16="http://schemas.microsoft.com/office/drawing/2014/main" id="{59696DE8-1E38-1464-1B2E-3E49D17221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8311" y="3538603"/>
            <a:ext cx="2230583" cy="261772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B640FC7D-702E-5ACB-2CED-8D540B3B8D22}"/>
              </a:ext>
            </a:extLst>
          </p:cNvPr>
          <p:cNvSpPr/>
          <p:nvPr/>
        </p:nvSpPr>
        <p:spPr>
          <a:xfrm rot="10800000">
            <a:off x="1278779" y="-719"/>
            <a:ext cx="5746263" cy="6857999"/>
          </a:xfrm>
          <a:custGeom>
            <a:avLst/>
            <a:gdLst>
              <a:gd name="connsiteX0" fmla="*/ 5746263 w 5746263"/>
              <a:gd name="connsiteY0" fmla="*/ 6857999 h 6857999"/>
              <a:gd name="connsiteX1" fmla="*/ 4932217 w 5746263"/>
              <a:gd name="connsiteY1" fmla="*/ 6857999 h 6857999"/>
              <a:gd name="connsiteX2" fmla="*/ 0 w 5746263"/>
              <a:gd name="connsiteY2" fmla="*/ 6857999 h 6857999"/>
              <a:gd name="connsiteX3" fmla="*/ 4794016 w 5746263"/>
              <a:gd name="connsiteY3" fmla="*/ 0 h 6857999"/>
              <a:gd name="connsiteX4" fmla="*/ 5746263 w 5746263"/>
              <a:gd name="connsiteY4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46263" h="6857999">
                <a:moveTo>
                  <a:pt x="5746263" y="6857999"/>
                </a:moveTo>
                <a:lnTo>
                  <a:pt x="4932217" y="6857999"/>
                </a:lnTo>
                <a:lnTo>
                  <a:pt x="0" y="6857999"/>
                </a:lnTo>
                <a:lnTo>
                  <a:pt x="4794016" y="0"/>
                </a:lnTo>
                <a:lnTo>
                  <a:pt x="574626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AFC87DB-8AF6-68A2-5B38-699B11787642}"/>
              </a:ext>
            </a:extLst>
          </p:cNvPr>
          <p:cNvSpPr/>
          <p:nvPr/>
        </p:nvSpPr>
        <p:spPr>
          <a:xfrm>
            <a:off x="0" y="0"/>
            <a:ext cx="2230582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47281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42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307CA4C-BD70-63AA-A5BF-693297CFA7F7}"/>
              </a:ext>
            </a:extLst>
          </p:cNvPr>
          <p:cNvSpPr>
            <a:spLocks/>
          </p:cNvSpPr>
          <p:nvPr userDrawn="1"/>
        </p:nvSpPr>
        <p:spPr bwMode="auto">
          <a:xfrm>
            <a:off x="11088800" y="6217831"/>
            <a:ext cx="1106088" cy="640170"/>
          </a:xfrm>
          <a:custGeom>
            <a:avLst/>
            <a:gdLst>
              <a:gd name="T0" fmla="*/ 2076281 w 1746884"/>
              <a:gd name="T1" fmla="*/ 0 h 1012190"/>
              <a:gd name="T2" fmla="*/ 845046 w 1746884"/>
              <a:gd name="T3" fmla="*/ 0 h 1012190"/>
              <a:gd name="T4" fmla="*/ 0 w 1746884"/>
              <a:gd name="T5" fmla="*/ 1197085 h 1012190"/>
              <a:gd name="T6" fmla="*/ 2076281 w 1746884"/>
              <a:gd name="T7" fmla="*/ 1197085 h 1012190"/>
              <a:gd name="T8" fmla="*/ 2076281 w 1746884"/>
              <a:gd name="T9" fmla="*/ 0 h 1012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6C969E27-233F-8AD6-1018-6308082E99EE}"/>
              </a:ext>
            </a:extLst>
          </p:cNvPr>
          <p:cNvSpPr txBox="1">
            <a:spLocks/>
          </p:cNvSpPr>
          <p:nvPr userDrawn="1"/>
        </p:nvSpPr>
        <p:spPr>
          <a:xfrm>
            <a:off x="9168307" y="6379558"/>
            <a:ext cx="2804208" cy="3427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9FEE996-793F-4460-BBB7-E83B7E059F93}" type="slidenum">
              <a:rPr lang="ru-RU" sz="1395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395">
              <a:solidFill>
                <a:schemeClr val="bg1"/>
              </a:solidFill>
            </a:endParaRPr>
          </a:p>
        </p:txBody>
      </p:sp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F8173A6E-CB94-87BC-263E-E92FF3DFA09C}"/>
              </a:ext>
            </a:extLst>
          </p:cNvPr>
          <p:cNvSpPr/>
          <p:nvPr userDrawn="1"/>
        </p:nvSpPr>
        <p:spPr>
          <a:xfrm rot="10800000">
            <a:off x="0" y="-9626"/>
            <a:ext cx="1199466" cy="1127277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3"/>
          </p:nvPr>
        </p:nvSpPr>
        <p:spPr>
          <a:xfrm>
            <a:off x="1" y="1303443"/>
            <a:ext cx="6095999" cy="555455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Текст 20"/>
          <p:cNvSpPr>
            <a:spLocks noGrp="1"/>
          </p:cNvSpPr>
          <p:nvPr>
            <p:ph type="body" sz="quarter" idx="14"/>
          </p:nvPr>
        </p:nvSpPr>
        <p:spPr>
          <a:xfrm>
            <a:off x="6700786" y="1699092"/>
            <a:ext cx="4886426" cy="4122692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solidFill>
                  <a:srgbClr val="2C3D4F"/>
                </a:solidFill>
                <a:latin typeface="Geometria" pitchFamily="34" charset="-52"/>
              </a:defRPr>
            </a:lvl1pPr>
            <a:lvl2pPr>
              <a:defRPr sz="1395">
                <a:solidFill>
                  <a:srgbClr val="2C3D4F"/>
                </a:solidFill>
                <a:latin typeface="Geometria" pitchFamily="34" charset="-52"/>
              </a:defRPr>
            </a:lvl2pPr>
            <a:lvl3pPr>
              <a:defRPr sz="1395">
                <a:solidFill>
                  <a:srgbClr val="2C3D4F"/>
                </a:solidFill>
                <a:latin typeface="Geometria" pitchFamily="34" charset="-52"/>
              </a:defRPr>
            </a:lvl3pPr>
            <a:lvl4pPr>
              <a:defRPr sz="1395">
                <a:solidFill>
                  <a:srgbClr val="2C3D4F"/>
                </a:solidFill>
                <a:latin typeface="Geometria" pitchFamily="34" charset="-52"/>
              </a:defRPr>
            </a:lvl4pPr>
            <a:lvl5pPr>
              <a:defRPr sz="1395">
                <a:solidFill>
                  <a:srgbClr val="2C3D4F"/>
                </a:solidFill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0"/>
          </p:nvPr>
        </p:nvSpPr>
        <p:spPr>
          <a:xfrm>
            <a:off x="959081" y="19768"/>
            <a:ext cx="11013561" cy="106938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5682552"/>
      </p:ext>
    </p:extLst>
  </p:cSld>
  <p:clrMapOvr>
    <a:masterClrMapping/>
  </p:clrMapOvr>
  <p:transition spd="slow">
    <p:fade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0BA2E0A-5A76-5B63-EC71-519ECD1D5B3C}"/>
              </a:ext>
            </a:extLst>
          </p:cNvPr>
          <p:cNvSpPr/>
          <p:nvPr/>
        </p:nvSpPr>
        <p:spPr>
          <a:xfrm rot="10800000">
            <a:off x="6797224" y="1290398"/>
            <a:ext cx="2426086" cy="3049778"/>
          </a:xfrm>
          <a:custGeom>
            <a:avLst/>
            <a:gdLst>
              <a:gd name="connsiteX0" fmla="*/ 0 w 193431"/>
              <a:gd name="connsiteY0" fmla="*/ 0 h 2095341"/>
              <a:gd name="connsiteX1" fmla="*/ 193431 w 193431"/>
              <a:gd name="connsiteY1" fmla="*/ 0 h 2095341"/>
              <a:gd name="connsiteX2" fmla="*/ 193431 w 193431"/>
              <a:gd name="connsiteY2" fmla="*/ 2095341 h 2095341"/>
              <a:gd name="connsiteX3" fmla="*/ 0 w 193431"/>
              <a:gd name="connsiteY3" fmla="*/ 2095341 h 2095341"/>
              <a:gd name="connsiteX4" fmla="*/ 0 w 193431"/>
              <a:gd name="connsiteY4" fmla="*/ 0 h 2095341"/>
              <a:gd name="connsiteX0" fmla="*/ 0 w 1683327"/>
              <a:gd name="connsiteY0" fmla="*/ 6394 h 2101735"/>
              <a:gd name="connsiteX1" fmla="*/ 1683327 w 1683327"/>
              <a:gd name="connsiteY1" fmla="*/ 0 h 2101735"/>
              <a:gd name="connsiteX2" fmla="*/ 193431 w 1683327"/>
              <a:gd name="connsiteY2" fmla="*/ 2101735 h 2101735"/>
              <a:gd name="connsiteX3" fmla="*/ 0 w 1683327"/>
              <a:gd name="connsiteY3" fmla="*/ 2101735 h 2101735"/>
              <a:gd name="connsiteX4" fmla="*/ 0 w 1683327"/>
              <a:gd name="connsiteY4" fmla="*/ 6394 h 2101735"/>
              <a:gd name="connsiteX0" fmla="*/ 1457925 w 1683327"/>
              <a:gd name="connsiteY0" fmla="*/ 6394 h 2101735"/>
              <a:gd name="connsiteX1" fmla="*/ 1683327 w 1683327"/>
              <a:gd name="connsiteY1" fmla="*/ 0 h 2101735"/>
              <a:gd name="connsiteX2" fmla="*/ 193431 w 1683327"/>
              <a:gd name="connsiteY2" fmla="*/ 2101735 h 2101735"/>
              <a:gd name="connsiteX3" fmla="*/ 0 w 1683327"/>
              <a:gd name="connsiteY3" fmla="*/ 2101735 h 2101735"/>
              <a:gd name="connsiteX4" fmla="*/ 1457925 w 1683327"/>
              <a:gd name="connsiteY4" fmla="*/ 6394 h 2101735"/>
              <a:gd name="connsiteX0" fmla="*/ 1457925 w 1667829"/>
              <a:gd name="connsiteY0" fmla="*/ 1228 h 2096569"/>
              <a:gd name="connsiteX1" fmla="*/ 1667829 w 1667829"/>
              <a:gd name="connsiteY1" fmla="*/ 0 h 2096569"/>
              <a:gd name="connsiteX2" fmla="*/ 193431 w 1667829"/>
              <a:gd name="connsiteY2" fmla="*/ 2096569 h 2096569"/>
              <a:gd name="connsiteX3" fmla="*/ 0 w 1667829"/>
              <a:gd name="connsiteY3" fmla="*/ 2096569 h 2096569"/>
              <a:gd name="connsiteX4" fmla="*/ 1457925 w 1667829"/>
              <a:gd name="connsiteY4" fmla="*/ 1228 h 2096569"/>
              <a:gd name="connsiteX0" fmla="*/ 1457925 w 1652330"/>
              <a:gd name="connsiteY0" fmla="*/ 0 h 2095341"/>
              <a:gd name="connsiteX1" fmla="*/ 1652330 w 1652330"/>
              <a:gd name="connsiteY1" fmla="*/ 3938 h 2095341"/>
              <a:gd name="connsiteX2" fmla="*/ 193431 w 1652330"/>
              <a:gd name="connsiteY2" fmla="*/ 2095341 h 2095341"/>
              <a:gd name="connsiteX3" fmla="*/ 0 w 1652330"/>
              <a:gd name="connsiteY3" fmla="*/ 2095341 h 2095341"/>
              <a:gd name="connsiteX4" fmla="*/ 1457925 w 1652330"/>
              <a:gd name="connsiteY4" fmla="*/ 0 h 2095341"/>
              <a:gd name="connsiteX0" fmla="*/ 1457925 w 1662663"/>
              <a:gd name="connsiteY0" fmla="*/ 0 h 2095341"/>
              <a:gd name="connsiteX1" fmla="*/ 1662663 w 1662663"/>
              <a:gd name="connsiteY1" fmla="*/ 3938 h 2095341"/>
              <a:gd name="connsiteX2" fmla="*/ 193431 w 1662663"/>
              <a:gd name="connsiteY2" fmla="*/ 2095341 h 2095341"/>
              <a:gd name="connsiteX3" fmla="*/ 0 w 1662663"/>
              <a:gd name="connsiteY3" fmla="*/ 2095341 h 2095341"/>
              <a:gd name="connsiteX4" fmla="*/ 1457925 w 1662663"/>
              <a:gd name="connsiteY4" fmla="*/ 0 h 2095341"/>
              <a:gd name="connsiteX0" fmla="*/ 1457925 w 1667829"/>
              <a:gd name="connsiteY0" fmla="*/ 1228 h 2096569"/>
              <a:gd name="connsiteX1" fmla="*/ 1667829 w 1667829"/>
              <a:gd name="connsiteY1" fmla="*/ 0 h 2096569"/>
              <a:gd name="connsiteX2" fmla="*/ 193431 w 1667829"/>
              <a:gd name="connsiteY2" fmla="*/ 2096569 h 2096569"/>
              <a:gd name="connsiteX3" fmla="*/ 0 w 1667829"/>
              <a:gd name="connsiteY3" fmla="*/ 2096569 h 2096569"/>
              <a:gd name="connsiteX4" fmla="*/ 1457925 w 1667829"/>
              <a:gd name="connsiteY4" fmla="*/ 1228 h 2096569"/>
              <a:gd name="connsiteX0" fmla="*/ 1478589 w 1667829"/>
              <a:gd name="connsiteY0" fmla="*/ 1228 h 2096569"/>
              <a:gd name="connsiteX1" fmla="*/ 1667829 w 1667829"/>
              <a:gd name="connsiteY1" fmla="*/ 0 h 2096569"/>
              <a:gd name="connsiteX2" fmla="*/ 193431 w 1667829"/>
              <a:gd name="connsiteY2" fmla="*/ 2096569 h 2096569"/>
              <a:gd name="connsiteX3" fmla="*/ 0 w 1667829"/>
              <a:gd name="connsiteY3" fmla="*/ 2096569 h 2096569"/>
              <a:gd name="connsiteX4" fmla="*/ 1478589 w 1667829"/>
              <a:gd name="connsiteY4" fmla="*/ 1228 h 2096569"/>
              <a:gd name="connsiteX0" fmla="*/ 1468257 w 1667829"/>
              <a:gd name="connsiteY0" fmla="*/ 1228 h 2096569"/>
              <a:gd name="connsiteX1" fmla="*/ 1667829 w 1667829"/>
              <a:gd name="connsiteY1" fmla="*/ 0 h 2096569"/>
              <a:gd name="connsiteX2" fmla="*/ 193431 w 1667829"/>
              <a:gd name="connsiteY2" fmla="*/ 2096569 h 2096569"/>
              <a:gd name="connsiteX3" fmla="*/ 0 w 1667829"/>
              <a:gd name="connsiteY3" fmla="*/ 2096569 h 2096569"/>
              <a:gd name="connsiteX4" fmla="*/ 1468257 w 1667829"/>
              <a:gd name="connsiteY4" fmla="*/ 1228 h 2096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7829" h="2096569">
                <a:moveTo>
                  <a:pt x="1468257" y="1228"/>
                </a:moveTo>
                <a:lnTo>
                  <a:pt x="1667829" y="0"/>
                </a:lnTo>
                <a:lnTo>
                  <a:pt x="193431" y="2096569"/>
                </a:lnTo>
                <a:lnTo>
                  <a:pt x="0" y="2096569"/>
                </a:lnTo>
                <a:lnTo>
                  <a:pt x="1468257" y="122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88A437BB-2DFB-8DE1-FA8E-BEFE979D00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79170" y="1292910"/>
            <a:ext cx="6512831" cy="5563085"/>
          </a:xfrm>
          <a:custGeom>
            <a:avLst/>
            <a:gdLst>
              <a:gd name="connsiteX0" fmla="*/ 6512831 w 6512831"/>
              <a:gd name="connsiteY0" fmla="*/ 0 h 5563085"/>
              <a:gd name="connsiteX1" fmla="*/ 6512831 w 6512831"/>
              <a:gd name="connsiteY1" fmla="*/ 5563085 h 5563085"/>
              <a:gd name="connsiteX2" fmla="*/ 6512721 w 6512831"/>
              <a:gd name="connsiteY2" fmla="*/ 5563084 h 5563085"/>
              <a:gd name="connsiteX3" fmla="*/ 6512721 w 6512831"/>
              <a:gd name="connsiteY3" fmla="*/ 5082055 h 5563085"/>
              <a:gd name="connsiteX4" fmla="*/ 6009424 w 6512831"/>
              <a:gd name="connsiteY4" fmla="*/ 5082055 h 5563085"/>
              <a:gd name="connsiteX5" fmla="*/ 5672952 w 6512831"/>
              <a:gd name="connsiteY5" fmla="*/ 5560845 h 5563085"/>
              <a:gd name="connsiteX6" fmla="*/ 0 w 6512831"/>
              <a:gd name="connsiteY6" fmla="*/ 5545718 h 5563085"/>
              <a:gd name="connsiteX7" fmla="*/ 3744632 w 6512831"/>
              <a:gd name="connsiteY7" fmla="*/ 9508 h 5563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2831" h="5563085">
                <a:moveTo>
                  <a:pt x="6512831" y="0"/>
                </a:moveTo>
                <a:lnTo>
                  <a:pt x="6512831" y="5563085"/>
                </a:lnTo>
                <a:lnTo>
                  <a:pt x="6512721" y="5563084"/>
                </a:lnTo>
                <a:lnTo>
                  <a:pt x="6512721" y="5082055"/>
                </a:lnTo>
                <a:lnTo>
                  <a:pt x="6009424" y="5082055"/>
                </a:lnTo>
                <a:lnTo>
                  <a:pt x="5672952" y="5560845"/>
                </a:lnTo>
                <a:lnTo>
                  <a:pt x="0" y="5545718"/>
                </a:lnTo>
                <a:lnTo>
                  <a:pt x="3744632" y="95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B52D66D5-CA01-70D6-D443-CE7B7F9B9F61}"/>
              </a:ext>
            </a:extLst>
          </p:cNvPr>
          <p:cNvSpPr/>
          <p:nvPr/>
        </p:nvSpPr>
        <p:spPr>
          <a:xfrm>
            <a:off x="733780" y="1291986"/>
            <a:ext cx="8327347" cy="3048102"/>
          </a:xfrm>
          <a:custGeom>
            <a:avLst/>
            <a:gdLst>
              <a:gd name="connsiteX0" fmla="*/ 8327347 w 8327347"/>
              <a:gd name="connsiteY0" fmla="*/ 0 h 3048102"/>
              <a:gd name="connsiteX1" fmla="*/ 6202389 w 8327347"/>
              <a:gd name="connsiteY1" fmla="*/ 3048102 h 3048102"/>
              <a:gd name="connsiteX2" fmla="*/ 0 w 8327347"/>
              <a:gd name="connsiteY2" fmla="*/ 3045554 h 3048102"/>
              <a:gd name="connsiteX3" fmla="*/ 0 w 8327347"/>
              <a:gd name="connsiteY3" fmla="*/ 10962 h 3048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7347" h="3048102">
                <a:moveTo>
                  <a:pt x="8327347" y="0"/>
                </a:moveTo>
                <a:lnTo>
                  <a:pt x="6202389" y="3048102"/>
                </a:lnTo>
                <a:lnTo>
                  <a:pt x="0" y="3045554"/>
                </a:lnTo>
                <a:lnTo>
                  <a:pt x="0" y="10962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092"/>
          </a:p>
        </p:txBody>
      </p:sp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id="{8A7C2214-DE90-8C0C-FFF3-1E4C80F6EE51}"/>
              </a:ext>
            </a:extLst>
          </p:cNvPr>
          <p:cNvSpPr/>
          <p:nvPr/>
        </p:nvSpPr>
        <p:spPr>
          <a:xfrm>
            <a:off x="1" y="1291986"/>
            <a:ext cx="8327347" cy="3048102"/>
          </a:xfrm>
          <a:custGeom>
            <a:avLst/>
            <a:gdLst>
              <a:gd name="connsiteX0" fmla="*/ 8327347 w 8327347"/>
              <a:gd name="connsiteY0" fmla="*/ 0 h 3048102"/>
              <a:gd name="connsiteX1" fmla="*/ 6202389 w 8327347"/>
              <a:gd name="connsiteY1" fmla="*/ 3048102 h 3048102"/>
              <a:gd name="connsiteX2" fmla="*/ 0 w 8327347"/>
              <a:gd name="connsiteY2" fmla="*/ 3045554 h 3048102"/>
              <a:gd name="connsiteX3" fmla="*/ 0 w 8327347"/>
              <a:gd name="connsiteY3" fmla="*/ 10962 h 3048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7347" h="3048102">
                <a:moveTo>
                  <a:pt x="8327347" y="0"/>
                </a:moveTo>
                <a:lnTo>
                  <a:pt x="6202389" y="3048102"/>
                </a:lnTo>
                <a:lnTo>
                  <a:pt x="0" y="3045554"/>
                </a:lnTo>
                <a:lnTo>
                  <a:pt x="0" y="10962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092"/>
          </a:p>
        </p:txBody>
      </p:sp>
      <p:sp>
        <p:nvSpPr>
          <p:cNvPr id="3" name="Заголовок 9">
            <a:extLst>
              <a:ext uri="{FF2B5EF4-FFF2-40B4-BE49-F238E27FC236}">
                <a16:creationId xmlns:a16="http://schemas.microsoft.com/office/drawing/2014/main" id="{76CC1968-B9A2-E847-F419-152525241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134" y="0"/>
            <a:ext cx="11835866" cy="129031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" name="Текст 11">
            <a:extLst>
              <a:ext uri="{FF2B5EF4-FFF2-40B4-BE49-F238E27FC236}">
                <a16:creationId xmlns:a16="http://schemas.microsoft.com/office/drawing/2014/main" id="{08902C88-DCC7-2FEB-ECEC-5F0836CC07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5600" y="4505897"/>
            <a:ext cx="5450396" cy="198856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Текст 15">
            <a:extLst>
              <a:ext uri="{FF2B5EF4-FFF2-40B4-BE49-F238E27FC236}">
                <a16:creationId xmlns:a16="http://schemas.microsoft.com/office/drawing/2014/main" id="{E15E6D20-4A2A-C49C-0A92-F448E83748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5600" y="1518577"/>
            <a:ext cx="7820734" cy="2716072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1143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621723B0-4D83-E615-DF23-CAE67F7E0C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16010" y="-3194"/>
            <a:ext cx="7075990" cy="6861195"/>
          </a:xfrm>
          <a:custGeom>
            <a:avLst/>
            <a:gdLst>
              <a:gd name="connsiteX0" fmla="*/ 4843950 w 7075990"/>
              <a:gd name="connsiteY0" fmla="*/ 0 h 6861195"/>
              <a:gd name="connsiteX1" fmla="*/ 7075990 w 7075990"/>
              <a:gd name="connsiteY1" fmla="*/ 3195 h 6861195"/>
              <a:gd name="connsiteX2" fmla="*/ 7075990 w 7075990"/>
              <a:gd name="connsiteY2" fmla="*/ 6861195 h 6861195"/>
              <a:gd name="connsiteX3" fmla="*/ 0 w 7075990"/>
              <a:gd name="connsiteY3" fmla="*/ 6861195 h 6861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5990" h="6861195">
                <a:moveTo>
                  <a:pt x="4843950" y="0"/>
                </a:moveTo>
                <a:lnTo>
                  <a:pt x="7075990" y="3195"/>
                </a:lnTo>
                <a:lnTo>
                  <a:pt x="7075990" y="6861195"/>
                </a:lnTo>
                <a:lnTo>
                  <a:pt x="0" y="686119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063" y="2389138"/>
            <a:ext cx="6161818" cy="1885162"/>
          </a:xfrm>
        </p:spPr>
        <p:txBody>
          <a:bodyPr anchor="b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C8DB982-EE32-7859-B102-699A918DD9E5}"/>
              </a:ext>
            </a:extLst>
          </p:cNvPr>
          <p:cNvSpPr/>
          <p:nvPr/>
        </p:nvSpPr>
        <p:spPr>
          <a:xfrm>
            <a:off x="10076156" y="5584054"/>
            <a:ext cx="2115845" cy="1273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9F6230-180C-489B-EE6F-5E6D3F05DD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64" y="261259"/>
            <a:ext cx="2442438" cy="1003842"/>
          </a:xfrm>
          <a:prstGeom prst="rect">
            <a:avLst/>
          </a:prstGeom>
          <a:ln>
            <a:noFill/>
          </a:ln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D4295B69-5DFE-0658-AA64-7F0CBF5CD4D5}"/>
              </a:ext>
            </a:extLst>
          </p:cNvPr>
          <p:cNvCxnSpPr>
            <a:cxnSpLocks/>
          </p:cNvCxnSpPr>
          <p:nvPr/>
        </p:nvCxnSpPr>
        <p:spPr>
          <a:xfrm>
            <a:off x="625064" y="4442686"/>
            <a:ext cx="4833257" cy="0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6">
            <a:extLst>
              <a:ext uri="{FF2B5EF4-FFF2-40B4-BE49-F238E27FC236}">
                <a16:creationId xmlns:a16="http://schemas.microsoft.com/office/drawing/2014/main" id="{4A01562A-CA8B-BB17-E973-E1678866A5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159" y="4599805"/>
            <a:ext cx="4833937" cy="984250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52923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621723B0-4D83-E615-DF23-CAE67F7E0C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16010" y="-3194"/>
            <a:ext cx="7075990" cy="6861195"/>
          </a:xfrm>
          <a:custGeom>
            <a:avLst/>
            <a:gdLst>
              <a:gd name="connsiteX0" fmla="*/ 4843950 w 7075990"/>
              <a:gd name="connsiteY0" fmla="*/ 0 h 6861195"/>
              <a:gd name="connsiteX1" fmla="*/ 7075990 w 7075990"/>
              <a:gd name="connsiteY1" fmla="*/ 3195 h 6861195"/>
              <a:gd name="connsiteX2" fmla="*/ 7075990 w 7075990"/>
              <a:gd name="connsiteY2" fmla="*/ 6861195 h 6861195"/>
              <a:gd name="connsiteX3" fmla="*/ 0 w 7075990"/>
              <a:gd name="connsiteY3" fmla="*/ 6861195 h 6861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5990" h="6861195">
                <a:moveTo>
                  <a:pt x="4843950" y="0"/>
                </a:moveTo>
                <a:lnTo>
                  <a:pt x="7075990" y="3195"/>
                </a:lnTo>
                <a:lnTo>
                  <a:pt x="7075990" y="6861195"/>
                </a:lnTo>
                <a:lnTo>
                  <a:pt x="0" y="686119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3" y="2294966"/>
            <a:ext cx="5099014" cy="2886634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C8DB982-EE32-7859-B102-699A918DD9E5}"/>
              </a:ext>
            </a:extLst>
          </p:cNvPr>
          <p:cNvSpPr/>
          <p:nvPr/>
        </p:nvSpPr>
        <p:spPr>
          <a:xfrm>
            <a:off x="10076156" y="5584054"/>
            <a:ext cx="2115845" cy="1273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9F6230-180C-489B-EE6F-5E6D3F05DD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64" y="261259"/>
            <a:ext cx="2442438" cy="1003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838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Заголовок и объек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86" y="3068925"/>
            <a:ext cx="5201253" cy="1885162"/>
          </a:xfrm>
        </p:spPr>
        <p:txBody>
          <a:bodyPr anchor="t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C8DB982-EE32-7859-B102-699A918DD9E5}"/>
              </a:ext>
            </a:extLst>
          </p:cNvPr>
          <p:cNvSpPr/>
          <p:nvPr/>
        </p:nvSpPr>
        <p:spPr>
          <a:xfrm>
            <a:off x="10076156" y="5584054"/>
            <a:ext cx="2115845" cy="1273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11">
            <a:extLst>
              <a:ext uri="{FF2B5EF4-FFF2-40B4-BE49-F238E27FC236}">
                <a16:creationId xmlns:a16="http://schemas.microsoft.com/office/drawing/2014/main" id="{DCFCF3D1-F889-9A8F-DE9F-CAAC09A08902}"/>
              </a:ext>
            </a:extLst>
          </p:cNvPr>
          <p:cNvSpPr/>
          <p:nvPr/>
        </p:nvSpPr>
        <p:spPr>
          <a:xfrm>
            <a:off x="3557639" y="-3997"/>
            <a:ext cx="8634362" cy="686793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2136582"/>
              <a:gd name="connsiteY0" fmla="*/ 9919854 h 10834254"/>
              <a:gd name="connsiteX1" fmla="*/ 12136582 w 12136582"/>
              <a:gd name="connsiteY1" fmla="*/ 0 h 10834254"/>
              <a:gd name="connsiteX2" fmla="*/ 914400 w 12136582"/>
              <a:gd name="connsiteY2" fmla="*/ 10834254 h 10834254"/>
              <a:gd name="connsiteX3" fmla="*/ 0 w 12136582"/>
              <a:gd name="connsiteY3" fmla="*/ 10834254 h 10834254"/>
              <a:gd name="connsiteX4" fmla="*/ 0 w 12136582"/>
              <a:gd name="connsiteY4" fmla="*/ 9919854 h 10834254"/>
              <a:gd name="connsiteX0" fmla="*/ 0 w 12136582"/>
              <a:gd name="connsiteY0" fmla="*/ 9919854 h 11360727"/>
              <a:gd name="connsiteX1" fmla="*/ 12136582 w 12136582"/>
              <a:gd name="connsiteY1" fmla="*/ 0 h 11360727"/>
              <a:gd name="connsiteX2" fmla="*/ 12108873 w 12136582"/>
              <a:gd name="connsiteY2" fmla="*/ 11360727 h 11360727"/>
              <a:gd name="connsiteX3" fmla="*/ 0 w 12136582"/>
              <a:gd name="connsiteY3" fmla="*/ 10834254 h 11360727"/>
              <a:gd name="connsiteX4" fmla="*/ 0 w 12136582"/>
              <a:gd name="connsiteY4" fmla="*/ 9919854 h 11360727"/>
              <a:gd name="connsiteX0" fmla="*/ 2078182 w 14214764"/>
              <a:gd name="connsiteY0" fmla="*/ 9919854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2078182 w 14214764"/>
              <a:gd name="connsiteY4" fmla="*/ 9919854 h 11360727"/>
              <a:gd name="connsiteX0" fmla="*/ 7841673 w 14214764"/>
              <a:gd name="connsiteY0" fmla="*/ 83126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841673 w 14214764"/>
              <a:gd name="connsiteY4" fmla="*/ 83126 h 11360727"/>
              <a:gd name="connsiteX0" fmla="*/ 7793547 w 14214764"/>
              <a:gd name="connsiteY0" fmla="*/ 10937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793547 w 14214764"/>
              <a:gd name="connsiteY4" fmla="*/ 10937 h 11360727"/>
              <a:gd name="connsiteX0" fmla="*/ 7817610 w 14238827"/>
              <a:gd name="connsiteY0" fmla="*/ 10937 h 11360727"/>
              <a:gd name="connsiteX1" fmla="*/ 14238827 w 14238827"/>
              <a:gd name="connsiteY1" fmla="*/ 0 h 11360727"/>
              <a:gd name="connsiteX2" fmla="*/ 14211118 w 14238827"/>
              <a:gd name="connsiteY2" fmla="*/ 11360727 h 11360727"/>
              <a:gd name="connsiteX3" fmla="*/ 0 w 14238827"/>
              <a:gd name="connsiteY3" fmla="*/ 11308955 h 11360727"/>
              <a:gd name="connsiteX4" fmla="*/ 7817610 w 14238827"/>
              <a:gd name="connsiteY4" fmla="*/ 10937 h 11360727"/>
              <a:gd name="connsiteX0" fmla="*/ 7817610 w 14238827"/>
              <a:gd name="connsiteY0" fmla="*/ 10937 h 11336664"/>
              <a:gd name="connsiteX1" fmla="*/ 14238827 w 14238827"/>
              <a:gd name="connsiteY1" fmla="*/ 0 h 11336664"/>
              <a:gd name="connsiteX2" fmla="*/ 14211118 w 14238827"/>
              <a:gd name="connsiteY2" fmla="*/ 11336664 h 11336664"/>
              <a:gd name="connsiteX3" fmla="*/ 0 w 14238827"/>
              <a:gd name="connsiteY3" fmla="*/ 11308955 h 11336664"/>
              <a:gd name="connsiteX4" fmla="*/ 7817610 w 14238827"/>
              <a:gd name="connsiteY4" fmla="*/ 10937 h 11336664"/>
              <a:gd name="connsiteX0" fmla="*/ 7817610 w 14211505"/>
              <a:gd name="connsiteY0" fmla="*/ 0 h 11325727"/>
              <a:gd name="connsiteX1" fmla="*/ 14070385 w 14211505"/>
              <a:gd name="connsiteY1" fmla="*/ 205631 h 11325727"/>
              <a:gd name="connsiteX2" fmla="*/ 14211118 w 14211505"/>
              <a:gd name="connsiteY2" fmla="*/ 11325727 h 11325727"/>
              <a:gd name="connsiteX3" fmla="*/ 0 w 14211505"/>
              <a:gd name="connsiteY3" fmla="*/ 11298018 h 11325727"/>
              <a:gd name="connsiteX4" fmla="*/ 7817610 w 14211505"/>
              <a:gd name="connsiteY4" fmla="*/ 0 h 11325727"/>
              <a:gd name="connsiteX0" fmla="*/ 7817610 w 14238827"/>
              <a:gd name="connsiteY0" fmla="*/ 0 h 11325727"/>
              <a:gd name="connsiteX1" fmla="*/ 14238827 w 14238827"/>
              <a:gd name="connsiteY1" fmla="*/ 13126 h 11325727"/>
              <a:gd name="connsiteX2" fmla="*/ 14211118 w 14238827"/>
              <a:gd name="connsiteY2" fmla="*/ 11325727 h 11325727"/>
              <a:gd name="connsiteX3" fmla="*/ 0 w 14238827"/>
              <a:gd name="connsiteY3" fmla="*/ 11298018 h 11325727"/>
              <a:gd name="connsiteX4" fmla="*/ 7817610 w 14238827"/>
              <a:gd name="connsiteY4" fmla="*/ 0 h 1132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8827" h="11325727">
                <a:moveTo>
                  <a:pt x="7817610" y="0"/>
                </a:moveTo>
                <a:lnTo>
                  <a:pt x="14238827" y="13126"/>
                </a:lnTo>
                <a:cubicBezTo>
                  <a:pt x="14229591" y="3800035"/>
                  <a:pt x="14220354" y="7538818"/>
                  <a:pt x="14211118" y="11325727"/>
                </a:cubicBezTo>
                <a:lnTo>
                  <a:pt x="0" y="11298018"/>
                </a:lnTo>
                <a:lnTo>
                  <a:pt x="781761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5" name="Рисунок 8">
            <a:extLst>
              <a:ext uri="{FF2B5EF4-FFF2-40B4-BE49-F238E27FC236}">
                <a16:creationId xmlns:a16="http://schemas.microsoft.com/office/drawing/2014/main" id="{855DAA39-2F80-DAF7-62A4-6934D857E0D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50041" y="1370985"/>
            <a:ext cx="3662280" cy="211765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27749"/>
              <a:gd name="connsiteY0" fmla="*/ 0 h 967795"/>
              <a:gd name="connsiteX1" fmla="*/ 927749 w 927749"/>
              <a:gd name="connsiteY1" fmla="*/ 53395 h 967795"/>
              <a:gd name="connsiteX2" fmla="*/ 927749 w 927749"/>
              <a:gd name="connsiteY2" fmla="*/ 967795 h 967795"/>
              <a:gd name="connsiteX3" fmla="*/ 13349 w 927749"/>
              <a:gd name="connsiteY3" fmla="*/ 967795 h 967795"/>
              <a:gd name="connsiteX4" fmla="*/ 0 w 927749"/>
              <a:gd name="connsiteY4" fmla="*/ 0 h 967795"/>
              <a:gd name="connsiteX0" fmla="*/ 0 w 2149174"/>
              <a:gd name="connsiteY0" fmla="*/ 0 h 967795"/>
              <a:gd name="connsiteX1" fmla="*/ 2149174 w 2149174"/>
              <a:gd name="connsiteY1" fmla="*/ 0 h 967795"/>
              <a:gd name="connsiteX2" fmla="*/ 927749 w 2149174"/>
              <a:gd name="connsiteY2" fmla="*/ 967795 h 967795"/>
              <a:gd name="connsiteX3" fmla="*/ 13349 w 2149174"/>
              <a:gd name="connsiteY3" fmla="*/ 967795 h 967795"/>
              <a:gd name="connsiteX4" fmla="*/ 0 w 2149174"/>
              <a:gd name="connsiteY4" fmla="*/ 0 h 967795"/>
              <a:gd name="connsiteX0" fmla="*/ 0 w 2149174"/>
              <a:gd name="connsiteY0" fmla="*/ 0 h 2142499"/>
              <a:gd name="connsiteX1" fmla="*/ 2149174 w 2149174"/>
              <a:gd name="connsiteY1" fmla="*/ 0 h 2142499"/>
              <a:gd name="connsiteX2" fmla="*/ 620724 w 2149174"/>
              <a:gd name="connsiteY2" fmla="*/ 2142499 h 2142499"/>
              <a:gd name="connsiteX3" fmla="*/ 13349 w 2149174"/>
              <a:gd name="connsiteY3" fmla="*/ 967795 h 2142499"/>
              <a:gd name="connsiteX4" fmla="*/ 0 w 2149174"/>
              <a:gd name="connsiteY4" fmla="*/ 0 h 2142499"/>
              <a:gd name="connsiteX0" fmla="*/ 1468380 w 3617554"/>
              <a:gd name="connsiteY0" fmla="*/ 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68380 w 3617554"/>
              <a:gd name="connsiteY4" fmla="*/ 0 h 2142499"/>
              <a:gd name="connsiteX0" fmla="*/ 1443532 w 3617554"/>
              <a:gd name="connsiteY0" fmla="*/ 497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43532 w 3617554"/>
              <a:gd name="connsiteY4" fmla="*/ 4970 h 2142499"/>
              <a:gd name="connsiteX0" fmla="*/ 1488258 w 3662280"/>
              <a:gd name="connsiteY0" fmla="*/ 4970 h 2142499"/>
              <a:gd name="connsiteX1" fmla="*/ 3662280 w 3662280"/>
              <a:gd name="connsiteY1" fmla="*/ 0 h 2142499"/>
              <a:gd name="connsiteX2" fmla="*/ 2133830 w 3662280"/>
              <a:gd name="connsiteY2" fmla="*/ 2142499 h 2142499"/>
              <a:gd name="connsiteX3" fmla="*/ 0 w 3662280"/>
              <a:gd name="connsiteY3" fmla="*/ 2114097 h 2142499"/>
              <a:gd name="connsiteX4" fmla="*/ 1488258 w 3662280"/>
              <a:gd name="connsiteY4" fmla="*/ 4970 h 2142499"/>
              <a:gd name="connsiteX0" fmla="*/ 1488258 w 3662280"/>
              <a:gd name="connsiteY0" fmla="*/ 4970 h 2117651"/>
              <a:gd name="connsiteX1" fmla="*/ 3662280 w 3662280"/>
              <a:gd name="connsiteY1" fmla="*/ 0 h 2117651"/>
              <a:gd name="connsiteX2" fmla="*/ 2148739 w 3662280"/>
              <a:gd name="connsiteY2" fmla="*/ 2117651 h 2117651"/>
              <a:gd name="connsiteX3" fmla="*/ 0 w 3662280"/>
              <a:gd name="connsiteY3" fmla="*/ 2114097 h 2117651"/>
              <a:gd name="connsiteX4" fmla="*/ 1488258 w 3662280"/>
              <a:gd name="connsiteY4" fmla="*/ 4970 h 211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2280" h="2117651">
                <a:moveTo>
                  <a:pt x="1488258" y="4970"/>
                </a:moveTo>
                <a:lnTo>
                  <a:pt x="3662280" y="0"/>
                </a:lnTo>
                <a:lnTo>
                  <a:pt x="2148739" y="2117651"/>
                </a:lnTo>
                <a:lnTo>
                  <a:pt x="0" y="2114097"/>
                </a:lnTo>
                <a:lnTo>
                  <a:pt x="1488258" y="4970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6" name="Рисунок 8">
            <a:extLst>
              <a:ext uri="{FF2B5EF4-FFF2-40B4-BE49-F238E27FC236}">
                <a16:creationId xmlns:a16="http://schemas.microsoft.com/office/drawing/2014/main" id="{5EDEBC85-8139-DE23-C779-730892E4B5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64290" y="1370985"/>
            <a:ext cx="3662280" cy="211765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27749"/>
              <a:gd name="connsiteY0" fmla="*/ 0 h 967795"/>
              <a:gd name="connsiteX1" fmla="*/ 927749 w 927749"/>
              <a:gd name="connsiteY1" fmla="*/ 53395 h 967795"/>
              <a:gd name="connsiteX2" fmla="*/ 927749 w 927749"/>
              <a:gd name="connsiteY2" fmla="*/ 967795 h 967795"/>
              <a:gd name="connsiteX3" fmla="*/ 13349 w 927749"/>
              <a:gd name="connsiteY3" fmla="*/ 967795 h 967795"/>
              <a:gd name="connsiteX4" fmla="*/ 0 w 927749"/>
              <a:gd name="connsiteY4" fmla="*/ 0 h 967795"/>
              <a:gd name="connsiteX0" fmla="*/ 0 w 2149174"/>
              <a:gd name="connsiteY0" fmla="*/ 0 h 967795"/>
              <a:gd name="connsiteX1" fmla="*/ 2149174 w 2149174"/>
              <a:gd name="connsiteY1" fmla="*/ 0 h 967795"/>
              <a:gd name="connsiteX2" fmla="*/ 927749 w 2149174"/>
              <a:gd name="connsiteY2" fmla="*/ 967795 h 967795"/>
              <a:gd name="connsiteX3" fmla="*/ 13349 w 2149174"/>
              <a:gd name="connsiteY3" fmla="*/ 967795 h 967795"/>
              <a:gd name="connsiteX4" fmla="*/ 0 w 2149174"/>
              <a:gd name="connsiteY4" fmla="*/ 0 h 967795"/>
              <a:gd name="connsiteX0" fmla="*/ 0 w 2149174"/>
              <a:gd name="connsiteY0" fmla="*/ 0 h 2142499"/>
              <a:gd name="connsiteX1" fmla="*/ 2149174 w 2149174"/>
              <a:gd name="connsiteY1" fmla="*/ 0 h 2142499"/>
              <a:gd name="connsiteX2" fmla="*/ 620724 w 2149174"/>
              <a:gd name="connsiteY2" fmla="*/ 2142499 h 2142499"/>
              <a:gd name="connsiteX3" fmla="*/ 13349 w 2149174"/>
              <a:gd name="connsiteY3" fmla="*/ 967795 h 2142499"/>
              <a:gd name="connsiteX4" fmla="*/ 0 w 2149174"/>
              <a:gd name="connsiteY4" fmla="*/ 0 h 2142499"/>
              <a:gd name="connsiteX0" fmla="*/ 1468380 w 3617554"/>
              <a:gd name="connsiteY0" fmla="*/ 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68380 w 3617554"/>
              <a:gd name="connsiteY4" fmla="*/ 0 h 2142499"/>
              <a:gd name="connsiteX0" fmla="*/ 1443532 w 3617554"/>
              <a:gd name="connsiteY0" fmla="*/ 497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43532 w 3617554"/>
              <a:gd name="connsiteY4" fmla="*/ 4970 h 2142499"/>
              <a:gd name="connsiteX0" fmla="*/ 1488258 w 3662280"/>
              <a:gd name="connsiteY0" fmla="*/ 4970 h 2142499"/>
              <a:gd name="connsiteX1" fmla="*/ 3662280 w 3662280"/>
              <a:gd name="connsiteY1" fmla="*/ 0 h 2142499"/>
              <a:gd name="connsiteX2" fmla="*/ 2133830 w 3662280"/>
              <a:gd name="connsiteY2" fmla="*/ 2142499 h 2142499"/>
              <a:gd name="connsiteX3" fmla="*/ 0 w 3662280"/>
              <a:gd name="connsiteY3" fmla="*/ 2114097 h 2142499"/>
              <a:gd name="connsiteX4" fmla="*/ 1488258 w 3662280"/>
              <a:gd name="connsiteY4" fmla="*/ 4970 h 2142499"/>
              <a:gd name="connsiteX0" fmla="*/ 1488258 w 3662280"/>
              <a:gd name="connsiteY0" fmla="*/ 4970 h 2117651"/>
              <a:gd name="connsiteX1" fmla="*/ 3662280 w 3662280"/>
              <a:gd name="connsiteY1" fmla="*/ 0 h 2117651"/>
              <a:gd name="connsiteX2" fmla="*/ 2148739 w 3662280"/>
              <a:gd name="connsiteY2" fmla="*/ 2117651 h 2117651"/>
              <a:gd name="connsiteX3" fmla="*/ 0 w 3662280"/>
              <a:gd name="connsiteY3" fmla="*/ 2114097 h 2117651"/>
              <a:gd name="connsiteX4" fmla="*/ 1488258 w 3662280"/>
              <a:gd name="connsiteY4" fmla="*/ 4970 h 211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2280" h="2117651">
                <a:moveTo>
                  <a:pt x="1488258" y="4970"/>
                </a:moveTo>
                <a:lnTo>
                  <a:pt x="3662280" y="0"/>
                </a:lnTo>
                <a:lnTo>
                  <a:pt x="2148739" y="2117651"/>
                </a:lnTo>
                <a:lnTo>
                  <a:pt x="0" y="2114097"/>
                </a:lnTo>
                <a:lnTo>
                  <a:pt x="1488258" y="4970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7" name="Рисунок 8">
            <a:extLst>
              <a:ext uri="{FF2B5EF4-FFF2-40B4-BE49-F238E27FC236}">
                <a16:creationId xmlns:a16="http://schemas.microsoft.com/office/drawing/2014/main" id="{6C47C273-5F92-819E-8178-2FCB74C6F2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29958" y="3548497"/>
            <a:ext cx="3662280" cy="211765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27749"/>
              <a:gd name="connsiteY0" fmla="*/ 0 h 967795"/>
              <a:gd name="connsiteX1" fmla="*/ 927749 w 927749"/>
              <a:gd name="connsiteY1" fmla="*/ 53395 h 967795"/>
              <a:gd name="connsiteX2" fmla="*/ 927749 w 927749"/>
              <a:gd name="connsiteY2" fmla="*/ 967795 h 967795"/>
              <a:gd name="connsiteX3" fmla="*/ 13349 w 927749"/>
              <a:gd name="connsiteY3" fmla="*/ 967795 h 967795"/>
              <a:gd name="connsiteX4" fmla="*/ 0 w 927749"/>
              <a:gd name="connsiteY4" fmla="*/ 0 h 967795"/>
              <a:gd name="connsiteX0" fmla="*/ 0 w 2149174"/>
              <a:gd name="connsiteY0" fmla="*/ 0 h 967795"/>
              <a:gd name="connsiteX1" fmla="*/ 2149174 w 2149174"/>
              <a:gd name="connsiteY1" fmla="*/ 0 h 967795"/>
              <a:gd name="connsiteX2" fmla="*/ 927749 w 2149174"/>
              <a:gd name="connsiteY2" fmla="*/ 967795 h 967795"/>
              <a:gd name="connsiteX3" fmla="*/ 13349 w 2149174"/>
              <a:gd name="connsiteY3" fmla="*/ 967795 h 967795"/>
              <a:gd name="connsiteX4" fmla="*/ 0 w 2149174"/>
              <a:gd name="connsiteY4" fmla="*/ 0 h 967795"/>
              <a:gd name="connsiteX0" fmla="*/ 0 w 2149174"/>
              <a:gd name="connsiteY0" fmla="*/ 0 h 2142499"/>
              <a:gd name="connsiteX1" fmla="*/ 2149174 w 2149174"/>
              <a:gd name="connsiteY1" fmla="*/ 0 h 2142499"/>
              <a:gd name="connsiteX2" fmla="*/ 620724 w 2149174"/>
              <a:gd name="connsiteY2" fmla="*/ 2142499 h 2142499"/>
              <a:gd name="connsiteX3" fmla="*/ 13349 w 2149174"/>
              <a:gd name="connsiteY3" fmla="*/ 967795 h 2142499"/>
              <a:gd name="connsiteX4" fmla="*/ 0 w 2149174"/>
              <a:gd name="connsiteY4" fmla="*/ 0 h 2142499"/>
              <a:gd name="connsiteX0" fmla="*/ 1468380 w 3617554"/>
              <a:gd name="connsiteY0" fmla="*/ 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68380 w 3617554"/>
              <a:gd name="connsiteY4" fmla="*/ 0 h 2142499"/>
              <a:gd name="connsiteX0" fmla="*/ 1443532 w 3617554"/>
              <a:gd name="connsiteY0" fmla="*/ 497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43532 w 3617554"/>
              <a:gd name="connsiteY4" fmla="*/ 4970 h 2142499"/>
              <a:gd name="connsiteX0" fmla="*/ 1488258 w 3662280"/>
              <a:gd name="connsiteY0" fmla="*/ 4970 h 2142499"/>
              <a:gd name="connsiteX1" fmla="*/ 3662280 w 3662280"/>
              <a:gd name="connsiteY1" fmla="*/ 0 h 2142499"/>
              <a:gd name="connsiteX2" fmla="*/ 2133830 w 3662280"/>
              <a:gd name="connsiteY2" fmla="*/ 2142499 h 2142499"/>
              <a:gd name="connsiteX3" fmla="*/ 0 w 3662280"/>
              <a:gd name="connsiteY3" fmla="*/ 2114097 h 2142499"/>
              <a:gd name="connsiteX4" fmla="*/ 1488258 w 3662280"/>
              <a:gd name="connsiteY4" fmla="*/ 4970 h 2142499"/>
              <a:gd name="connsiteX0" fmla="*/ 1488258 w 3662280"/>
              <a:gd name="connsiteY0" fmla="*/ 4970 h 2117651"/>
              <a:gd name="connsiteX1" fmla="*/ 3662280 w 3662280"/>
              <a:gd name="connsiteY1" fmla="*/ 0 h 2117651"/>
              <a:gd name="connsiteX2" fmla="*/ 2148739 w 3662280"/>
              <a:gd name="connsiteY2" fmla="*/ 2117651 h 2117651"/>
              <a:gd name="connsiteX3" fmla="*/ 0 w 3662280"/>
              <a:gd name="connsiteY3" fmla="*/ 2114097 h 2117651"/>
              <a:gd name="connsiteX4" fmla="*/ 1488258 w 3662280"/>
              <a:gd name="connsiteY4" fmla="*/ 4970 h 211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2280" h="2117651">
                <a:moveTo>
                  <a:pt x="1488258" y="4970"/>
                </a:moveTo>
                <a:lnTo>
                  <a:pt x="3662280" y="0"/>
                </a:lnTo>
                <a:lnTo>
                  <a:pt x="2148739" y="2117651"/>
                </a:lnTo>
                <a:lnTo>
                  <a:pt x="0" y="2114097"/>
                </a:lnTo>
                <a:lnTo>
                  <a:pt x="1488258" y="4970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8" name="Рисунок 8">
            <a:extLst>
              <a:ext uri="{FF2B5EF4-FFF2-40B4-BE49-F238E27FC236}">
                <a16:creationId xmlns:a16="http://schemas.microsoft.com/office/drawing/2014/main" id="{4E787F8C-BC7B-7613-D209-BD54398D6D2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98202" y="3548497"/>
            <a:ext cx="3662280" cy="211765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27749"/>
              <a:gd name="connsiteY0" fmla="*/ 0 h 967795"/>
              <a:gd name="connsiteX1" fmla="*/ 927749 w 927749"/>
              <a:gd name="connsiteY1" fmla="*/ 53395 h 967795"/>
              <a:gd name="connsiteX2" fmla="*/ 927749 w 927749"/>
              <a:gd name="connsiteY2" fmla="*/ 967795 h 967795"/>
              <a:gd name="connsiteX3" fmla="*/ 13349 w 927749"/>
              <a:gd name="connsiteY3" fmla="*/ 967795 h 967795"/>
              <a:gd name="connsiteX4" fmla="*/ 0 w 927749"/>
              <a:gd name="connsiteY4" fmla="*/ 0 h 967795"/>
              <a:gd name="connsiteX0" fmla="*/ 0 w 2149174"/>
              <a:gd name="connsiteY0" fmla="*/ 0 h 967795"/>
              <a:gd name="connsiteX1" fmla="*/ 2149174 w 2149174"/>
              <a:gd name="connsiteY1" fmla="*/ 0 h 967795"/>
              <a:gd name="connsiteX2" fmla="*/ 927749 w 2149174"/>
              <a:gd name="connsiteY2" fmla="*/ 967795 h 967795"/>
              <a:gd name="connsiteX3" fmla="*/ 13349 w 2149174"/>
              <a:gd name="connsiteY3" fmla="*/ 967795 h 967795"/>
              <a:gd name="connsiteX4" fmla="*/ 0 w 2149174"/>
              <a:gd name="connsiteY4" fmla="*/ 0 h 967795"/>
              <a:gd name="connsiteX0" fmla="*/ 0 w 2149174"/>
              <a:gd name="connsiteY0" fmla="*/ 0 h 2142499"/>
              <a:gd name="connsiteX1" fmla="*/ 2149174 w 2149174"/>
              <a:gd name="connsiteY1" fmla="*/ 0 h 2142499"/>
              <a:gd name="connsiteX2" fmla="*/ 620724 w 2149174"/>
              <a:gd name="connsiteY2" fmla="*/ 2142499 h 2142499"/>
              <a:gd name="connsiteX3" fmla="*/ 13349 w 2149174"/>
              <a:gd name="connsiteY3" fmla="*/ 967795 h 2142499"/>
              <a:gd name="connsiteX4" fmla="*/ 0 w 2149174"/>
              <a:gd name="connsiteY4" fmla="*/ 0 h 2142499"/>
              <a:gd name="connsiteX0" fmla="*/ 1468380 w 3617554"/>
              <a:gd name="connsiteY0" fmla="*/ 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68380 w 3617554"/>
              <a:gd name="connsiteY4" fmla="*/ 0 h 2142499"/>
              <a:gd name="connsiteX0" fmla="*/ 1443532 w 3617554"/>
              <a:gd name="connsiteY0" fmla="*/ 497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43532 w 3617554"/>
              <a:gd name="connsiteY4" fmla="*/ 4970 h 2142499"/>
              <a:gd name="connsiteX0" fmla="*/ 1488258 w 3662280"/>
              <a:gd name="connsiteY0" fmla="*/ 4970 h 2142499"/>
              <a:gd name="connsiteX1" fmla="*/ 3662280 w 3662280"/>
              <a:gd name="connsiteY1" fmla="*/ 0 h 2142499"/>
              <a:gd name="connsiteX2" fmla="*/ 2133830 w 3662280"/>
              <a:gd name="connsiteY2" fmla="*/ 2142499 h 2142499"/>
              <a:gd name="connsiteX3" fmla="*/ 0 w 3662280"/>
              <a:gd name="connsiteY3" fmla="*/ 2114097 h 2142499"/>
              <a:gd name="connsiteX4" fmla="*/ 1488258 w 3662280"/>
              <a:gd name="connsiteY4" fmla="*/ 4970 h 2142499"/>
              <a:gd name="connsiteX0" fmla="*/ 1488258 w 3662280"/>
              <a:gd name="connsiteY0" fmla="*/ 4970 h 2117651"/>
              <a:gd name="connsiteX1" fmla="*/ 3662280 w 3662280"/>
              <a:gd name="connsiteY1" fmla="*/ 0 h 2117651"/>
              <a:gd name="connsiteX2" fmla="*/ 2148739 w 3662280"/>
              <a:gd name="connsiteY2" fmla="*/ 2117651 h 2117651"/>
              <a:gd name="connsiteX3" fmla="*/ 0 w 3662280"/>
              <a:gd name="connsiteY3" fmla="*/ 2114097 h 2117651"/>
              <a:gd name="connsiteX4" fmla="*/ 1488258 w 3662280"/>
              <a:gd name="connsiteY4" fmla="*/ 4970 h 211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2280" h="2117651">
                <a:moveTo>
                  <a:pt x="1488258" y="4970"/>
                </a:moveTo>
                <a:lnTo>
                  <a:pt x="3662280" y="0"/>
                </a:lnTo>
                <a:lnTo>
                  <a:pt x="2148739" y="2117651"/>
                </a:lnTo>
                <a:lnTo>
                  <a:pt x="0" y="2114097"/>
                </a:lnTo>
                <a:lnTo>
                  <a:pt x="1488258" y="4970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F417A2B-421E-9C1C-2378-79A3E02F43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627" y="1709532"/>
            <a:ext cx="3724973" cy="153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821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Заголовок и объек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6">
            <a:extLst>
              <a:ext uri="{FF2B5EF4-FFF2-40B4-BE49-F238E27FC236}">
                <a16:creationId xmlns:a16="http://schemas.microsoft.com/office/drawing/2014/main" id="{2441DD6E-7420-1CA0-6D94-237E534D0D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393" y="3513647"/>
            <a:ext cx="4460670" cy="3349897"/>
          </a:xfrm>
          <a:custGeom>
            <a:avLst/>
            <a:gdLst>
              <a:gd name="connsiteX0" fmla="*/ 1 w 914400"/>
              <a:gd name="connsiteY0" fmla="*/ 349269 h 914400"/>
              <a:gd name="connsiteX1" fmla="*/ 457200 w 914400"/>
              <a:gd name="connsiteY1" fmla="*/ 0 h 914400"/>
              <a:gd name="connsiteX2" fmla="*/ 914399 w 914400"/>
              <a:gd name="connsiteY2" fmla="*/ 349269 h 914400"/>
              <a:gd name="connsiteX3" fmla="*/ 739765 w 914400"/>
              <a:gd name="connsiteY3" fmla="*/ 914398 h 914400"/>
              <a:gd name="connsiteX4" fmla="*/ 174635 w 914400"/>
              <a:gd name="connsiteY4" fmla="*/ 914398 h 914400"/>
              <a:gd name="connsiteX5" fmla="*/ 1 w 914400"/>
              <a:gd name="connsiteY5" fmla="*/ 349269 h 914400"/>
              <a:gd name="connsiteX0" fmla="*/ 282272 w 1196670"/>
              <a:gd name="connsiteY0" fmla="*/ 1104643 h 1669772"/>
              <a:gd name="connsiteX1" fmla="*/ 0 w 1196670"/>
              <a:gd name="connsiteY1" fmla="*/ 0 h 1669772"/>
              <a:gd name="connsiteX2" fmla="*/ 1196670 w 1196670"/>
              <a:gd name="connsiteY2" fmla="*/ 1104643 h 1669772"/>
              <a:gd name="connsiteX3" fmla="*/ 1022036 w 1196670"/>
              <a:gd name="connsiteY3" fmla="*/ 1669772 h 1669772"/>
              <a:gd name="connsiteX4" fmla="*/ 456906 w 1196670"/>
              <a:gd name="connsiteY4" fmla="*/ 1669772 h 1669772"/>
              <a:gd name="connsiteX5" fmla="*/ 282272 w 1196670"/>
              <a:gd name="connsiteY5" fmla="*/ 1104643 h 1669772"/>
              <a:gd name="connsiteX0" fmla="*/ 282272 w 3421025"/>
              <a:gd name="connsiteY0" fmla="*/ 1104643 h 1669772"/>
              <a:gd name="connsiteX1" fmla="*/ 0 w 3421025"/>
              <a:gd name="connsiteY1" fmla="*/ 0 h 1669772"/>
              <a:gd name="connsiteX2" fmla="*/ 3421025 w 3421025"/>
              <a:gd name="connsiteY2" fmla="*/ 15583 h 1669772"/>
              <a:gd name="connsiteX3" fmla="*/ 1022036 w 3421025"/>
              <a:gd name="connsiteY3" fmla="*/ 1669772 h 1669772"/>
              <a:gd name="connsiteX4" fmla="*/ 456906 w 3421025"/>
              <a:gd name="connsiteY4" fmla="*/ 1669772 h 1669772"/>
              <a:gd name="connsiteX5" fmla="*/ 282272 w 3421025"/>
              <a:gd name="connsiteY5" fmla="*/ 1104643 h 1669772"/>
              <a:gd name="connsiteX0" fmla="*/ 282272 w 3421025"/>
              <a:gd name="connsiteY0" fmla="*/ 1089060 h 1654189"/>
              <a:gd name="connsiteX1" fmla="*/ 0 w 3421025"/>
              <a:gd name="connsiteY1" fmla="*/ 4965 h 1654189"/>
              <a:gd name="connsiteX2" fmla="*/ 3421025 w 3421025"/>
              <a:gd name="connsiteY2" fmla="*/ 0 h 1654189"/>
              <a:gd name="connsiteX3" fmla="*/ 1022036 w 3421025"/>
              <a:gd name="connsiteY3" fmla="*/ 1654189 h 1654189"/>
              <a:gd name="connsiteX4" fmla="*/ 456906 w 3421025"/>
              <a:gd name="connsiteY4" fmla="*/ 1654189 h 1654189"/>
              <a:gd name="connsiteX5" fmla="*/ 282272 w 3421025"/>
              <a:gd name="connsiteY5" fmla="*/ 1089060 h 1654189"/>
              <a:gd name="connsiteX0" fmla="*/ 282272 w 3421025"/>
              <a:gd name="connsiteY0" fmla="*/ 1089060 h 3359699"/>
              <a:gd name="connsiteX1" fmla="*/ 0 w 3421025"/>
              <a:gd name="connsiteY1" fmla="*/ 4965 h 3359699"/>
              <a:gd name="connsiteX2" fmla="*/ 3421025 w 3421025"/>
              <a:gd name="connsiteY2" fmla="*/ 0 h 3359699"/>
              <a:gd name="connsiteX3" fmla="*/ 1027173 w 3421025"/>
              <a:gd name="connsiteY3" fmla="*/ 3359699 h 3359699"/>
              <a:gd name="connsiteX4" fmla="*/ 456906 w 3421025"/>
              <a:gd name="connsiteY4" fmla="*/ 1654189 h 3359699"/>
              <a:gd name="connsiteX5" fmla="*/ 282272 w 3421025"/>
              <a:gd name="connsiteY5" fmla="*/ 1089060 h 3359699"/>
              <a:gd name="connsiteX0" fmla="*/ 1351078 w 4489831"/>
              <a:gd name="connsiteY0" fmla="*/ 1089060 h 3359699"/>
              <a:gd name="connsiteX1" fmla="*/ 1068806 w 4489831"/>
              <a:gd name="connsiteY1" fmla="*/ 4965 h 3359699"/>
              <a:gd name="connsiteX2" fmla="*/ 4489831 w 4489831"/>
              <a:gd name="connsiteY2" fmla="*/ 0 h 3359699"/>
              <a:gd name="connsiteX3" fmla="*/ 2095979 w 4489831"/>
              <a:gd name="connsiteY3" fmla="*/ 3359699 h 3359699"/>
              <a:gd name="connsiteX4" fmla="*/ 0 w 4489831"/>
              <a:gd name="connsiteY4" fmla="*/ 3354562 h 3359699"/>
              <a:gd name="connsiteX5" fmla="*/ 1351078 w 4489831"/>
              <a:gd name="connsiteY5" fmla="*/ 1089060 h 3359699"/>
              <a:gd name="connsiteX0" fmla="*/ 20574 w 4489831"/>
              <a:gd name="connsiteY0" fmla="*/ 1515438 h 3359699"/>
              <a:gd name="connsiteX1" fmla="*/ 1068806 w 4489831"/>
              <a:gd name="connsiteY1" fmla="*/ 4965 h 3359699"/>
              <a:gd name="connsiteX2" fmla="*/ 4489831 w 4489831"/>
              <a:gd name="connsiteY2" fmla="*/ 0 h 3359699"/>
              <a:gd name="connsiteX3" fmla="*/ 2095979 w 4489831"/>
              <a:gd name="connsiteY3" fmla="*/ 3359699 h 3359699"/>
              <a:gd name="connsiteX4" fmla="*/ 0 w 4489831"/>
              <a:gd name="connsiteY4" fmla="*/ 3354562 h 3359699"/>
              <a:gd name="connsiteX5" fmla="*/ 20574 w 4489831"/>
              <a:gd name="connsiteY5" fmla="*/ 1515438 h 3359699"/>
              <a:gd name="connsiteX0" fmla="*/ 20574 w 4489831"/>
              <a:gd name="connsiteY0" fmla="*/ 1500027 h 3359699"/>
              <a:gd name="connsiteX1" fmla="*/ 1068806 w 4489831"/>
              <a:gd name="connsiteY1" fmla="*/ 4965 h 3359699"/>
              <a:gd name="connsiteX2" fmla="*/ 4489831 w 4489831"/>
              <a:gd name="connsiteY2" fmla="*/ 0 h 3359699"/>
              <a:gd name="connsiteX3" fmla="*/ 2095979 w 4489831"/>
              <a:gd name="connsiteY3" fmla="*/ 3359699 h 3359699"/>
              <a:gd name="connsiteX4" fmla="*/ 0 w 4489831"/>
              <a:gd name="connsiteY4" fmla="*/ 3354562 h 3359699"/>
              <a:gd name="connsiteX5" fmla="*/ 20574 w 4489831"/>
              <a:gd name="connsiteY5" fmla="*/ 1500027 h 3359699"/>
              <a:gd name="connsiteX0" fmla="*/ 14157 w 4489831"/>
              <a:gd name="connsiteY0" fmla="*/ 1506444 h 3359699"/>
              <a:gd name="connsiteX1" fmla="*/ 1068806 w 4489831"/>
              <a:gd name="connsiteY1" fmla="*/ 4965 h 3359699"/>
              <a:gd name="connsiteX2" fmla="*/ 4489831 w 4489831"/>
              <a:gd name="connsiteY2" fmla="*/ 0 h 3359699"/>
              <a:gd name="connsiteX3" fmla="*/ 2095979 w 4489831"/>
              <a:gd name="connsiteY3" fmla="*/ 3359699 h 3359699"/>
              <a:gd name="connsiteX4" fmla="*/ 0 w 4489831"/>
              <a:gd name="connsiteY4" fmla="*/ 3354562 h 3359699"/>
              <a:gd name="connsiteX5" fmla="*/ 14157 w 4489831"/>
              <a:gd name="connsiteY5" fmla="*/ 1506444 h 3359699"/>
              <a:gd name="connsiteX0" fmla="*/ 0 w 4475674"/>
              <a:gd name="connsiteY0" fmla="*/ 1506444 h 3359699"/>
              <a:gd name="connsiteX1" fmla="*/ 1054649 w 4475674"/>
              <a:gd name="connsiteY1" fmla="*/ 4965 h 3359699"/>
              <a:gd name="connsiteX2" fmla="*/ 4475674 w 4475674"/>
              <a:gd name="connsiteY2" fmla="*/ 0 h 3359699"/>
              <a:gd name="connsiteX3" fmla="*/ 2081822 w 4475674"/>
              <a:gd name="connsiteY3" fmla="*/ 3359699 h 3359699"/>
              <a:gd name="connsiteX4" fmla="*/ 3891 w 4475674"/>
              <a:gd name="connsiteY4" fmla="*/ 3354562 h 3359699"/>
              <a:gd name="connsiteX5" fmla="*/ 0 w 4475674"/>
              <a:gd name="connsiteY5" fmla="*/ 1506444 h 3359699"/>
              <a:gd name="connsiteX0" fmla="*/ 0 w 4475674"/>
              <a:gd name="connsiteY0" fmla="*/ 1506444 h 3354562"/>
              <a:gd name="connsiteX1" fmla="*/ 1054649 w 4475674"/>
              <a:gd name="connsiteY1" fmla="*/ 4965 h 3354562"/>
              <a:gd name="connsiteX2" fmla="*/ 4475674 w 4475674"/>
              <a:gd name="connsiteY2" fmla="*/ 0 h 3354562"/>
              <a:gd name="connsiteX3" fmla="*/ 2087838 w 4475674"/>
              <a:gd name="connsiteY3" fmla="*/ 3353683 h 3354562"/>
              <a:gd name="connsiteX4" fmla="*/ 3891 w 4475674"/>
              <a:gd name="connsiteY4" fmla="*/ 3354562 h 3354562"/>
              <a:gd name="connsiteX5" fmla="*/ 0 w 4475674"/>
              <a:gd name="connsiteY5" fmla="*/ 1506444 h 3354562"/>
              <a:gd name="connsiteX0" fmla="*/ 0 w 4475674"/>
              <a:gd name="connsiteY0" fmla="*/ 1506444 h 3354562"/>
              <a:gd name="connsiteX1" fmla="*/ 1021730 w 4475674"/>
              <a:gd name="connsiteY1" fmla="*/ 4965 h 3354562"/>
              <a:gd name="connsiteX2" fmla="*/ 4475674 w 4475674"/>
              <a:gd name="connsiteY2" fmla="*/ 0 h 3354562"/>
              <a:gd name="connsiteX3" fmla="*/ 2087838 w 4475674"/>
              <a:gd name="connsiteY3" fmla="*/ 3353683 h 3354562"/>
              <a:gd name="connsiteX4" fmla="*/ 3891 w 4475674"/>
              <a:gd name="connsiteY4" fmla="*/ 3354562 h 3354562"/>
              <a:gd name="connsiteX5" fmla="*/ 0 w 4475674"/>
              <a:gd name="connsiteY5" fmla="*/ 1506444 h 3354562"/>
              <a:gd name="connsiteX0" fmla="*/ 0 w 4479331"/>
              <a:gd name="connsiteY0" fmla="*/ 1455238 h 3354562"/>
              <a:gd name="connsiteX1" fmla="*/ 1025387 w 4479331"/>
              <a:gd name="connsiteY1" fmla="*/ 4965 h 3354562"/>
              <a:gd name="connsiteX2" fmla="*/ 4479331 w 4479331"/>
              <a:gd name="connsiteY2" fmla="*/ 0 h 3354562"/>
              <a:gd name="connsiteX3" fmla="*/ 2091495 w 4479331"/>
              <a:gd name="connsiteY3" fmla="*/ 3353683 h 3354562"/>
              <a:gd name="connsiteX4" fmla="*/ 7548 w 4479331"/>
              <a:gd name="connsiteY4" fmla="*/ 3354562 h 3354562"/>
              <a:gd name="connsiteX5" fmla="*/ 0 w 4479331"/>
              <a:gd name="connsiteY5" fmla="*/ 1455238 h 3354562"/>
              <a:gd name="connsiteX0" fmla="*/ 0 w 4460670"/>
              <a:gd name="connsiteY0" fmla="*/ 1450573 h 3349897"/>
              <a:gd name="connsiteX1" fmla="*/ 1025387 w 4460670"/>
              <a:gd name="connsiteY1" fmla="*/ 300 h 3349897"/>
              <a:gd name="connsiteX2" fmla="*/ 4460670 w 4460670"/>
              <a:gd name="connsiteY2" fmla="*/ 0 h 3349897"/>
              <a:gd name="connsiteX3" fmla="*/ 2091495 w 4460670"/>
              <a:gd name="connsiteY3" fmla="*/ 3349018 h 3349897"/>
              <a:gd name="connsiteX4" fmla="*/ 7548 w 4460670"/>
              <a:gd name="connsiteY4" fmla="*/ 3349897 h 3349897"/>
              <a:gd name="connsiteX5" fmla="*/ 0 w 4460670"/>
              <a:gd name="connsiteY5" fmla="*/ 1450573 h 3349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60670" h="3349897">
                <a:moveTo>
                  <a:pt x="0" y="1450573"/>
                </a:moveTo>
                <a:lnTo>
                  <a:pt x="1025387" y="300"/>
                </a:lnTo>
                <a:lnTo>
                  <a:pt x="4460670" y="0"/>
                </a:lnTo>
                <a:lnTo>
                  <a:pt x="2091495" y="3349018"/>
                </a:lnTo>
                <a:lnTo>
                  <a:pt x="7548" y="3349897"/>
                </a:lnTo>
                <a:lnTo>
                  <a:pt x="0" y="1450573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7" name="Рисунок 8">
            <a:extLst>
              <a:ext uri="{FF2B5EF4-FFF2-40B4-BE49-F238E27FC236}">
                <a16:creationId xmlns:a16="http://schemas.microsoft.com/office/drawing/2014/main" id="{49260489-E4C3-288C-9DE3-DE43857E28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81183" y="2456"/>
            <a:ext cx="5858544" cy="3399507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057702"/>
              <a:gd name="connsiteY0" fmla="*/ 0 h 2674962"/>
              <a:gd name="connsiteX1" fmla="*/ 1057702 w 1057702"/>
              <a:gd name="connsiteY1" fmla="*/ 1760562 h 2674962"/>
              <a:gd name="connsiteX2" fmla="*/ 1057702 w 1057702"/>
              <a:gd name="connsiteY2" fmla="*/ 2674962 h 2674962"/>
              <a:gd name="connsiteX3" fmla="*/ 143302 w 1057702"/>
              <a:gd name="connsiteY3" fmla="*/ 2674962 h 2674962"/>
              <a:gd name="connsiteX4" fmla="*/ 0 w 1057702"/>
              <a:gd name="connsiteY4" fmla="*/ 0 h 2674962"/>
              <a:gd name="connsiteX0" fmla="*/ 0 w 3452884"/>
              <a:gd name="connsiteY0" fmla="*/ 0 h 2674962"/>
              <a:gd name="connsiteX1" fmla="*/ 3452884 w 3452884"/>
              <a:gd name="connsiteY1" fmla="*/ 27296 h 2674962"/>
              <a:gd name="connsiteX2" fmla="*/ 1057702 w 3452884"/>
              <a:gd name="connsiteY2" fmla="*/ 2674962 h 2674962"/>
              <a:gd name="connsiteX3" fmla="*/ 143302 w 3452884"/>
              <a:gd name="connsiteY3" fmla="*/ 2674962 h 2674962"/>
              <a:gd name="connsiteX4" fmla="*/ 0 w 3452884"/>
              <a:gd name="connsiteY4" fmla="*/ 0 h 2674962"/>
              <a:gd name="connsiteX0" fmla="*/ 0 w 3459708"/>
              <a:gd name="connsiteY0" fmla="*/ 0 h 2647667"/>
              <a:gd name="connsiteX1" fmla="*/ 3459708 w 3459708"/>
              <a:gd name="connsiteY1" fmla="*/ 1 h 2647667"/>
              <a:gd name="connsiteX2" fmla="*/ 1064526 w 3459708"/>
              <a:gd name="connsiteY2" fmla="*/ 2647667 h 2647667"/>
              <a:gd name="connsiteX3" fmla="*/ 150126 w 3459708"/>
              <a:gd name="connsiteY3" fmla="*/ 2647667 h 2647667"/>
              <a:gd name="connsiteX4" fmla="*/ 0 w 3459708"/>
              <a:gd name="connsiteY4" fmla="*/ 0 h 2647667"/>
              <a:gd name="connsiteX0" fmla="*/ 0 w 3459708"/>
              <a:gd name="connsiteY0" fmla="*/ 0 h 3405118"/>
              <a:gd name="connsiteX1" fmla="*/ 3459708 w 3459708"/>
              <a:gd name="connsiteY1" fmla="*/ 1 h 3405118"/>
              <a:gd name="connsiteX2" fmla="*/ 1044054 w 3459708"/>
              <a:gd name="connsiteY2" fmla="*/ 3405118 h 3405118"/>
              <a:gd name="connsiteX3" fmla="*/ 150126 w 3459708"/>
              <a:gd name="connsiteY3" fmla="*/ 2647667 h 3405118"/>
              <a:gd name="connsiteX4" fmla="*/ 0 w 3459708"/>
              <a:gd name="connsiteY4" fmla="*/ 0 h 3405118"/>
              <a:gd name="connsiteX0" fmla="*/ 2408830 w 5868538"/>
              <a:gd name="connsiteY0" fmla="*/ 0 h 3405118"/>
              <a:gd name="connsiteX1" fmla="*/ 5868538 w 5868538"/>
              <a:gd name="connsiteY1" fmla="*/ 1 h 3405118"/>
              <a:gd name="connsiteX2" fmla="*/ 3452884 w 5868538"/>
              <a:gd name="connsiteY2" fmla="*/ 3405118 h 3405118"/>
              <a:gd name="connsiteX3" fmla="*/ 0 w 5868538"/>
              <a:gd name="connsiteY3" fmla="*/ 3398294 h 3405118"/>
              <a:gd name="connsiteX4" fmla="*/ 2408830 w 5868538"/>
              <a:gd name="connsiteY4" fmla="*/ 0 h 3405118"/>
              <a:gd name="connsiteX0" fmla="*/ 2398836 w 5858544"/>
              <a:gd name="connsiteY0" fmla="*/ 0 h 3405118"/>
              <a:gd name="connsiteX1" fmla="*/ 5858544 w 5858544"/>
              <a:gd name="connsiteY1" fmla="*/ 1 h 3405118"/>
              <a:gd name="connsiteX2" fmla="*/ 3442890 w 5858544"/>
              <a:gd name="connsiteY2" fmla="*/ 3405118 h 3405118"/>
              <a:gd name="connsiteX3" fmla="*/ 0 w 5858544"/>
              <a:gd name="connsiteY3" fmla="*/ 3398294 h 3405118"/>
              <a:gd name="connsiteX4" fmla="*/ 2398836 w 5858544"/>
              <a:gd name="connsiteY4" fmla="*/ 0 h 3405118"/>
              <a:gd name="connsiteX0" fmla="*/ 2404446 w 5858544"/>
              <a:gd name="connsiteY0" fmla="*/ 5609 h 3405117"/>
              <a:gd name="connsiteX1" fmla="*/ 5858544 w 5858544"/>
              <a:gd name="connsiteY1" fmla="*/ 0 h 3405117"/>
              <a:gd name="connsiteX2" fmla="*/ 3442890 w 5858544"/>
              <a:gd name="connsiteY2" fmla="*/ 3405117 h 3405117"/>
              <a:gd name="connsiteX3" fmla="*/ 0 w 5858544"/>
              <a:gd name="connsiteY3" fmla="*/ 3398293 h 3405117"/>
              <a:gd name="connsiteX4" fmla="*/ 2404446 w 5858544"/>
              <a:gd name="connsiteY4" fmla="*/ 5609 h 3405117"/>
              <a:gd name="connsiteX0" fmla="*/ 2404446 w 5858544"/>
              <a:gd name="connsiteY0" fmla="*/ 5609 h 3399507"/>
              <a:gd name="connsiteX1" fmla="*/ 5858544 w 5858544"/>
              <a:gd name="connsiteY1" fmla="*/ 0 h 3399507"/>
              <a:gd name="connsiteX2" fmla="*/ 3442890 w 5858544"/>
              <a:gd name="connsiteY2" fmla="*/ 3399507 h 3399507"/>
              <a:gd name="connsiteX3" fmla="*/ 0 w 5858544"/>
              <a:gd name="connsiteY3" fmla="*/ 3398293 h 3399507"/>
              <a:gd name="connsiteX4" fmla="*/ 2404446 w 5858544"/>
              <a:gd name="connsiteY4" fmla="*/ 5609 h 3399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8544" h="3399507">
                <a:moveTo>
                  <a:pt x="2404446" y="5609"/>
                </a:moveTo>
                <a:lnTo>
                  <a:pt x="5858544" y="0"/>
                </a:lnTo>
                <a:lnTo>
                  <a:pt x="3442890" y="3399507"/>
                </a:lnTo>
                <a:lnTo>
                  <a:pt x="0" y="3398293"/>
                </a:lnTo>
                <a:lnTo>
                  <a:pt x="2404446" y="5609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Рисунок 10">
            <a:extLst>
              <a:ext uri="{FF2B5EF4-FFF2-40B4-BE49-F238E27FC236}">
                <a16:creationId xmlns:a16="http://schemas.microsoft.com/office/drawing/2014/main" id="{546E9CF3-805D-7AEC-0A00-BBEE482791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930" y="0"/>
            <a:ext cx="3374078" cy="3415067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664208"/>
              <a:gd name="connsiteY0" fmla="*/ 0 h 2478024"/>
              <a:gd name="connsiteX1" fmla="*/ 1664208 w 1664208"/>
              <a:gd name="connsiteY1" fmla="*/ 1563624 h 2478024"/>
              <a:gd name="connsiteX2" fmla="*/ 1664208 w 1664208"/>
              <a:gd name="connsiteY2" fmla="*/ 2478024 h 2478024"/>
              <a:gd name="connsiteX3" fmla="*/ 749808 w 1664208"/>
              <a:gd name="connsiteY3" fmla="*/ 2478024 h 2478024"/>
              <a:gd name="connsiteX4" fmla="*/ 0 w 1664208"/>
              <a:gd name="connsiteY4" fmla="*/ 0 h 2478024"/>
              <a:gd name="connsiteX0" fmla="*/ 9144 w 1673352"/>
              <a:gd name="connsiteY0" fmla="*/ 0 h 3429000"/>
              <a:gd name="connsiteX1" fmla="*/ 1673352 w 1673352"/>
              <a:gd name="connsiteY1" fmla="*/ 1563624 h 3429000"/>
              <a:gd name="connsiteX2" fmla="*/ 1673352 w 1673352"/>
              <a:gd name="connsiteY2" fmla="*/ 2478024 h 3429000"/>
              <a:gd name="connsiteX3" fmla="*/ 0 w 1673352"/>
              <a:gd name="connsiteY3" fmla="*/ 3429000 h 3429000"/>
              <a:gd name="connsiteX4" fmla="*/ 9144 w 1673352"/>
              <a:gd name="connsiteY4" fmla="*/ 0 h 3429000"/>
              <a:gd name="connsiteX0" fmla="*/ 9144 w 1673352"/>
              <a:gd name="connsiteY0" fmla="*/ 0 h 3429000"/>
              <a:gd name="connsiteX1" fmla="*/ 1673352 w 1673352"/>
              <a:gd name="connsiteY1" fmla="*/ 1563624 h 3429000"/>
              <a:gd name="connsiteX2" fmla="*/ 981977 w 1673352"/>
              <a:gd name="connsiteY2" fmla="*/ 3425877 h 3429000"/>
              <a:gd name="connsiteX3" fmla="*/ 0 w 1673352"/>
              <a:gd name="connsiteY3" fmla="*/ 3429000 h 3429000"/>
              <a:gd name="connsiteX4" fmla="*/ 9144 w 1673352"/>
              <a:gd name="connsiteY4" fmla="*/ 0 h 3429000"/>
              <a:gd name="connsiteX0" fmla="*/ 9144 w 3379489"/>
              <a:gd name="connsiteY0" fmla="*/ 0 h 3429000"/>
              <a:gd name="connsiteX1" fmla="*/ 3379489 w 3379489"/>
              <a:gd name="connsiteY1" fmla="*/ 24755 h 3429000"/>
              <a:gd name="connsiteX2" fmla="*/ 981977 w 3379489"/>
              <a:gd name="connsiteY2" fmla="*/ 3425877 h 3429000"/>
              <a:gd name="connsiteX3" fmla="*/ 0 w 3379489"/>
              <a:gd name="connsiteY3" fmla="*/ 3429000 h 3429000"/>
              <a:gd name="connsiteX4" fmla="*/ 9144 w 3379489"/>
              <a:gd name="connsiteY4" fmla="*/ 0 h 3429000"/>
              <a:gd name="connsiteX0" fmla="*/ 9144 w 3379489"/>
              <a:gd name="connsiteY0" fmla="*/ 8699 h 3404245"/>
              <a:gd name="connsiteX1" fmla="*/ 3379489 w 3379489"/>
              <a:gd name="connsiteY1" fmla="*/ 0 h 3404245"/>
              <a:gd name="connsiteX2" fmla="*/ 981977 w 3379489"/>
              <a:gd name="connsiteY2" fmla="*/ 3401122 h 3404245"/>
              <a:gd name="connsiteX3" fmla="*/ 0 w 3379489"/>
              <a:gd name="connsiteY3" fmla="*/ 3404245 h 3404245"/>
              <a:gd name="connsiteX4" fmla="*/ 9144 w 3379489"/>
              <a:gd name="connsiteY4" fmla="*/ 8699 h 3404245"/>
              <a:gd name="connsiteX0" fmla="*/ 3733 w 3374078"/>
              <a:gd name="connsiteY0" fmla="*/ 8699 h 3415067"/>
              <a:gd name="connsiteX1" fmla="*/ 3374078 w 3374078"/>
              <a:gd name="connsiteY1" fmla="*/ 0 h 3415067"/>
              <a:gd name="connsiteX2" fmla="*/ 976566 w 3374078"/>
              <a:gd name="connsiteY2" fmla="*/ 3401122 h 3415067"/>
              <a:gd name="connsiteX3" fmla="*/ 0 w 3374078"/>
              <a:gd name="connsiteY3" fmla="*/ 3415067 h 3415067"/>
              <a:gd name="connsiteX4" fmla="*/ 3733 w 3374078"/>
              <a:gd name="connsiteY4" fmla="*/ 8699 h 3415067"/>
              <a:gd name="connsiteX0" fmla="*/ 9143 w 3374078"/>
              <a:gd name="connsiteY0" fmla="*/ 14110 h 3415067"/>
              <a:gd name="connsiteX1" fmla="*/ 3374078 w 3374078"/>
              <a:gd name="connsiteY1" fmla="*/ 0 h 3415067"/>
              <a:gd name="connsiteX2" fmla="*/ 976566 w 3374078"/>
              <a:gd name="connsiteY2" fmla="*/ 3401122 h 3415067"/>
              <a:gd name="connsiteX3" fmla="*/ 0 w 3374078"/>
              <a:gd name="connsiteY3" fmla="*/ 3415067 h 3415067"/>
              <a:gd name="connsiteX4" fmla="*/ 9143 w 3374078"/>
              <a:gd name="connsiteY4" fmla="*/ 14110 h 3415067"/>
              <a:gd name="connsiteX0" fmla="*/ 9143 w 3374078"/>
              <a:gd name="connsiteY0" fmla="*/ 3289 h 3415067"/>
              <a:gd name="connsiteX1" fmla="*/ 3374078 w 3374078"/>
              <a:gd name="connsiteY1" fmla="*/ 0 h 3415067"/>
              <a:gd name="connsiteX2" fmla="*/ 976566 w 3374078"/>
              <a:gd name="connsiteY2" fmla="*/ 3401122 h 3415067"/>
              <a:gd name="connsiteX3" fmla="*/ 0 w 3374078"/>
              <a:gd name="connsiteY3" fmla="*/ 3415067 h 3415067"/>
              <a:gd name="connsiteX4" fmla="*/ 9143 w 3374078"/>
              <a:gd name="connsiteY4" fmla="*/ 3289 h 341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4078" h="3415067">
                <a:moveTo>
                  <a:pt x="9143" y="3289"/>
                </a:moveTo>
                <a:lnTo>
                  <a:pt x="3374078" y="0"/>
                </a:lnTo>
                <a:lnTo>
                  <a:pt x="976566" y="3401122"/>
                </a:lnTo>
                <a:lnTo>
                  <a:pt x="0" y="3415067"/>
                </a:lnTo>
                <a:cubicBezTo>
                  <a:pt x="1244" y="2279611"/>
                  <a:pt x="7899" y="1138745"/>
                  <a:pt x="9143" y="328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9" name="Рисунок 12">
            <a:extLst>
              <a:ext uri="{FF2B5EF4-FFF2-40B4-BE49-F238E27FC236}">
                <a16:creationId xmlns:a16="http://schemas.microsoft.com/office/drawing/2014/main" id="{5738DF5B-E54A-9446-883A-031231B42B7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693" y="3507369"/>
            <a:ext cx="892757" cy="1252104"/>
          </a:xfrm>
          <a:custGeom>
            <a:avLst/>
            <a:gdLst>
              <a:gd name="connsiteX0" fmla="*/ 0 w 914400"/>
              <a:gd name="connsiteY0" fmla="*/ 914400 h 914400"/>
              <a:gd name="connsiteX1" fmla="*/ 4572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0" fmla="*/ 135082 w 1049482"/>
              <a:gd name="connsiteY0" fmla="*/ 1366404 h 1366404"/>
              <a:gd name="connsiteX1" fmla="*/ 0 w 1049482"/>
              <a:gd name="connsiteY1" fmla="*/ 0 h 1366404"/>
              <a:gd name="connsiteX2" fmla="*/ 1049482 w 1049482"/>
              <a:gd name="connsiteY2" fmla="*/ 1366404 h 1366404"/>
              <a:gd name="connsiteX3" fmla="*/ 135082 w 1049482"/>
              <a:gd name="connsiteY3" fmla="*/ 1366404 h 1366404"/>
              <a:gd name="connsiteX0" fmla="*/ 0 w 1049482"/>
              <a:gd name="connsiteY0" fmla="*/ 1246908 h 1366404"/>
              <a:gd name="connsiteX1" fmla="*/ 0 w 1049482"/>
              <a:gd name="connsiteY1" fmla="*/ 0 h 1366404"/>
              <a:gd name="connsiteX2" fmla="*/ 1049482 w 1049482"/>
              <a:gd name="connsiteY2" fmla="*/ 1366404 h 1366404"/>
              <a:gd name="connsiteX3" fmla="*/ 0 w 1049482"/>
              <a:gd name="connsiteY3" fmla="*/ 1246908 h 1366404"/>
              <a:gd name="connsiteX0" fmla="*/ 0 w 888423"/>
              <a:gd name="connsiteY0" fmla="*/ 1252104 h 1252104"/>
              <a:gd name="connsiteX1" fmla="*/ 0 w 888423"/>
              <a:gd name="connsiteY1" fmla="*/ 5196 h 1252104"/>
              <a:gd name="connsiteX2" fmla="*/ 888423 w 888423"/>
              <a:gd name="connsiteY2" fmla="*/ 0 h 1252104"/>
              <a:gd name="connsiteX3" fmla="*/ 0 w 888423"/>
              <a:gd name="connsiteY3" fmla="*/ 1252104 h 1252104"/>
              <a:gd name="connsiteX0" fmla="*/ 4334 w 892757"/>
              <a:gd name="connsiteY0" fmla="*/ 1252104 h 1252104"/>
              <a:gd name="connsiteX1" fmla="*/ 0 w 892757"/>
              <a:gd name="connsiteY1" fmla="*/ 5196 h 1252104"/>
              <a:gd name="connsiteX2" fmla="*/ 892757 w 892757"/>
              <a:gd name="connsiteY2" fmla="*/ 0 h 1252104"/>
              <a:gd name="connsiteX3" fmla="*/ 4334 w 892757"/>
              <a:gd name="connsiteY3" fmla="*/ 1252104 h 125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2757" h="1252104">
                <a:moveTo>
                  <a:pt x="4334" y="1252104"/>
                </a:moveTo>
                <a:cubicBezTo>
                  <a:pt x="2889" y="836468"/>
                  <a:pt x="1445" y="420832"/>
                  <a:pt x="0" y="5196"/>
                </a:cubicBezTo>
                <a:lnTo>
                  <a:pt x="892757" y="0"/>
                </a:lnTo>
                <a:lnTo>
                  <a:pt x="4334" y="1252104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0" name="Прямоугольник 11">
            <a:extLst>
              <a:ext uri="{FF2B5EF4-FFF2-40B4-BE49-F238E27FC236}">
                <a16:creationId xmlns:a16="http://schemas.microsoft.com/office/drawing/2014/main" id="{526117FB-842A-E7A8-D4E0-5CD34C6FE690}"/>
              </a:ext>
            </a:extLst>
          </p:cNvPr>
          <p:cNvSpPr/>
          <p:nvPr/>
        </p:nvSpPr>
        <p:spPr>
          <a:xfrm>
            <a:off x="3557639" y="-3997"/>
            <a:ext cx="8634362" cy="686793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2136582"/>
              <a:gd name="connsiteY0" fmla="*/ 9919854 h 10834254"/>
              <a:gd name="connsiteX1" fmla="*/ 12136582 w 12136582"/>
              <a:gd name="connsiteY1" fmla="*/ 0 h 10834254"/>
              <a:gd name="connsiteX2" fmla="*/ 914400 w 12136582"/>
              <a:gd name="connsiteY2" fmla="*/ 10834254 h 10834254"/>
              <a:gd name="connsiteX3" fmla="*/ 0 w 12136582"/>
              <a:gd name="connsiteY3" fmla="*/ 10834254 h 10834254"/>
              <a:gd name="connsiteX4" fmla="*/ 0 w 12136582"/>
              <a:gd name="connsiteY4" fmla="*/ 9919854 h 10834254"/>
              <a:gd name="connsiteX0" fmla="*/ 0 w 12136582"/>
              <a:gd name="connsiteY0" fmla="*/ 9919854 h 11360727"/>
              <a:gd name="connsiteX1" fmla="*/ 12136582 w 12136582"/>
              <a:gd name="connsiteY1" fmla="*/ 0 h 11360727"/>
              <a:gd name="connsiteX2" fmla="*/ 12108873 w 12136582"/>
              <a:gd name="connsiteY2" fmla="*/ 11360727 h 11360727"/>
              <a:gd name="connsiteX3" fmla="*/ 0 w 12136582"/>
              <a:gd name="connsiteY3" fmla="*/ 10834254 h 11360727"/>
              <a:gd name="connsiteX4" fmla="*/ 0 w 12136582"/>
              <a:gd name="connsiteY4" fmla="*/ 9919854 h 11360727"/>
              <a:gd name="connsiteX0" fmla="*/ 2078182 w 14214764"/>
              <a:gd name="connsiteY0" fmla="*/ 9919854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2078182 w 14214764"/>
              <a:gd name="connsiteY4" fmla="*/ 9919854 h 11360727"/>
              <a:gd name="connsiteX0" fmla="*/ 7841673 w 14214764"/>
              <a:gd name="connsiteY0" fmla="*/ 83126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841673 w 14214764"/>
              <a:gd name="connsiteY4" fmla="*/ 83126 h 11360727"/>
              <a:gd name="connsiteX0" fmla="*/ 7793547 w 14214764"/>
              <a:gd name="connsiteY0" fmla="*/ 10937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793547 w 14214764"/>
              <a:gd name="connsiteY4" fmla="*/ 10937 h 11360727"/>
              <a:gd name="connsiteX0" fmla="*/ 7817610 w 14238827"/>
              <a:gd name="connsiteY0" fmla="*/ 10937 h 11360727"/>
              <a:gd name="connsiteX1" fmla="*/ 14238827 w 14238827"/>
              <a:gd name="connsiteY1" fmla="*/ 0 h 11360727"/>
              <a:gd name="connsiteX2" fmla="*/ 14211118 w 14238827"/>
              <a:gd name="connsiteY2" fmla="*/ 11360727 h 11360727"/>
              <a:gd name="connsiteX3" fmla="*/ 0 w 14238827"/>
              <a:gd name="connsiteY3" fmla="*/ 11308955 h 11360727"/>
              <a:gd name="connsiteX4" fmla="*/ 7817610 w 14238827"/>
              <a:gd name="connsiteY4" fmla="*/ 10937 h 11360727"/>
              <a:gd name="connsiteX0" fmla="*/ 7817610 w 14238827"/>
              <a:gd name="connsiteY0" fmla="*/ 10937 h 11336664"/>
              <a:gd name="connsiteX1" fmla="*/ 14238827 w 14238827"/>
              <a:gd name="connsiteY1" fmla="*/ 0 h 11336664"/>
              <a:gd name="connsiteX2" fmla="*/ 14211118 w 14238827"/>
              <a:gd name="connsiteY2" fmla="*/ 11336664 h 11336664"/>
              <a:gd name="connsiteX3" fmla="*/ 0 w 14238827"/>
              <a:gd name="connsiteY3" fmla="*/ 11308955 h 11336664"/>
              <a:gd name="connsiteX4" fmla="*/ 7817610 w 14238827"/>
              <a:gd name="connsiteY4" fmla="*/ 10937 h 11336664"/>
              <a:gd name="connsiteX0" fmla="*/ 7817610 w 14211505"/>
              <a:gd name="connsiteY0" fmla="*/ 0 h 11325727"/>
              <a:gd name="connsiteX1" fmla="*/ 14070385 w 14211505"/>
              <a:gd name="connsiteY1" fmla="*/ 205631 h 11325727"/>
              <a:gd name="connsiteX2" fmla="*/ 14211118 w 14211505"/>
              <a:gd name="connsiteY2" fmla="*/ 11325727 h 11325727"/>
              <a:gd name="connsiteX3" fmla="*/ 0 w 14211505"/>
              <a:gd name="connsiteY3" fmla="*/ 11298018 h 11325727"/>
              <a:gd name="connsiteX4" fmla="*/ 7817610 w 14211505"/>
              <a:gd name="connsiteY4" fmla="*/ 0 h 11325727"/>
              <a:gd name="connsiteX0" fmla="*/ 7817610 w 14238827"/>
              <a:gd name="connsiteY0" fmla="*/ 0 h 11325727"/>
              <a:gd name="connsiteX1" fmla="*/ 14238827 w 14238827"/>
              <a:gd name="connsiteY1" fmla="*/ 13126 h 11325727"/>
              <a:gd name="connsiteX2" fmla="*/ 14211118 w 14238827"/>
              <a:gd name="connsiteY2" fmla="*/ 11325727 h 11325727"/>
              <a:gd name="connsiteX3" fmla="*/ 0 w 14238827"/>
              <a:gd name="connsiteY3" fmla="*/ 11298018 h 11325727"/>
              <a:gd name="connsiteX4" fmla="*/ 7817610 w 14238827"/>
              <a:gd name="connsiteY4" fmla="*/ 0 h 1132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8827" h="11325727">
                <a:moveTo>
                  <a:pt x="7817610" y="0"/>
                </a:moveTo>
                <a:lnTo>
                  <a:pt x="14238827" y="13126"/>
                </a:lnTo>
                <a:cubicBezTo>
                  <a:pt x="14229591" y="3800035"/>
                  <a:pt x="14220354" y="7538818"/>
                  <a:pt x="14211118" y="11325727"/>
                </a:cubicBezTo>
                <a:lnTo>
                  <a:pt x="0" y="11298018"/>
                </a:lnTo>
                <a:lnTo>
                  <a:pt x="781761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61709A39-CBDD-BA38-96EA-007892A6B4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5759" y="3580327"/>
            <a:ext cx="5201253" cy="1885162"/>
          </a:xfrm>
        </p:spPr>
        <p:txBody>
          <a:bodyPr anchor="t">
            <a:normAutofit/>
          </a:bodyPr>
          <a:lstStyle>
            <a:lvl1pPr algn="ctr" defTabSz="9144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30498119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одежда, человек, Человеческое лицо, небо&#10;&#10;Автоматически созданное описание">
            <a:extLst>
              <a:ext uri="{FF2B5EF4-FFF2-40B4-BE49-F238E27FC236}">
                <a16:creationId xmlns:a16="http://schemas.microsoft.com/office/drawing/2014/main" id="{19134C1B-044B-EF5B-D2F2-032C4CC27E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6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дицинское оборудование, человек, очки, здравоохранение&#10;&#10;Автоматически созданное описание">
            <a:extLst>
              <a:ext uri="{FF2B5EF4-FFF2-40B4-BE49-F238E27FC236}">
                <a16:creationId xmlns:a16="http://schemas.microsoft.com/office/drawing/2014/main" id="{3B3F6266-138F-8098-6412-EE3338F217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1"/>
            <a:ext cx="12191999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человек, одежда, Человеческое лиц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2D1F7650-5CE1-FD81-A8A3-806B065163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4" y="0"/>
            <a:ext cx="12191999" cy="696035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0"/>
            <a:ext cx="12192000" cy="6960358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0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одежда, человек, Человеческое лиц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C3609D79-8641-AC41-FCE9-8BEE07B866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7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на открытом воздухе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89114AC-9D0D-473C-5277-4253C14A4C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0"/>
            <a:ext cx="12192001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8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90D5261-0BED-CAB4-6DBF-C010A1CBC825}"/>
              </a:ext>
            </a:extLst>
          </p:cNvPr>
          <p:cNvSpPr/>
          <p:nvPr userDrawn="1"/>
        </p:nvSpPr>
        <p:spPr>
          <a:xfrm>
            <a:off x="0" y="0"/>
            <a:ext cx="12192000" cy="1121501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A9FA7FA-342C-FFBE-2B0E-A88198DE4799}"/>
              </a:ext>
            </a:extLst>
          </p:cNvPr>
          <p:cNvSpPr/>
          <p:nvPr userDrawn="1"/>
        </p:nvSpPr>
        <p:spPr>
          <a:xfrm>
            <a:off x="7409540" y="0"/>
            <a:ext cx="4782460" cy="1126314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0"/>
          </p:nvPr>
        </p:nvSpPr>
        <p:spPr>
          <a:xfrm>
            <a:off x="4831937" y="1719419"/>
            <a:ext cx="2070830" cy="272433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16" name="Рисунок 14"/>
          <p:cNvSpPr>
            <a:spLocks noGrp="1"/>
          </p:cNvSpPr>
          <p:nvPr>
            <p:ph type="pic" sz="quarter" idx="11"/>
          </p:nvPr>
        </p:nvSpPr>
        <p:spPr>
          <a:xfrm>
            <a:off x="7301770" y="1729314"/>
            <a:ext cx="2070830" cy="272433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17" name="Рисунок 14"/>
          <p:cNvSpPr>
            <a:spLocks noGrp="1"/>
          </p:cNvSpPr>
          <p:nvPr>
            <p:ph type="pic" sz="quarter" idx="12"/>
          </p:nvPr>
        </p:nvSpPr>
        <p:spPr>
          <a:xfrm>
            <a:off x="9784619" y="1719314"/>
            <a:ext cx="2070830" cy="272433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Текст 20"/>
          <p:cNvSpPr>
            <a:spLocks noGrp="1"/>
          </p:cNvSpPr>
          <p:nvPr>
            <p:ph type="body" sz="quarter" idx="14"/>
          </p:nvPr>
        </p:nvSpPr>
        <p:spPr>
          <a:xfrm>
            <a:off x="376187" y="1729314"/>
            <a:ext cx="4043731" cy="4842776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solidFill>
                  <a:srgbClr val="2C3D4F"/>
                </a:solidFill>
                <a:latin typeface="Geometria" pitchFamily="34" charset="-52"/>
              </a:defRPr>
            </a:lvl1pPr>
            <a:lvl2pPr>
              <a:defRPr sz="1395">
                <a:solidFill>
                  <a:srgbClr val="2C3D4F"/>
                </a:solidFill>
                <a:latin typeface="Geometria" pitchFamily="34" charset="-52"/>
              </a:defRPr>
            </a:lvl2pPr>
            <a:lvl3pPr>
              <a:defRPr sz="1395">
                <a:solidFill>
                  <a:srgbClr val="2C3D4F"/>
                </a:solidFill>
                <a:latin typeface="Geometria" pitchFamily="34" charset="-52"/>
              </a:defRPr>
            </a:lvl3pPr>
            <a:lvl4pPr>
              <a:defRPr sz="1395">
                <a:solidFill>
                  <a:srgbClr val="2C3D4F"/>
                </a:solidFill>
                <a:latin typeface="Geometria" pitchFamily="34" charset="-52"/>
              </a:defRPr>
            </a:lvl4pPr>
            <a:lvl5pPr>
              <a:defRPr sz="1395">
                <a:solidFill>
                  <a:srgbClr val="2C3D4F"/>
                </a:solidFill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1" name="Текст 7"/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982312"/>
      </p:ext>
    </p:extLst>
  </p:cSld>
  <p:clrMapOvr>
    <a:masterClrMapping/>
  </p:clrMapOvr>
  <p:transition spd="slow">
    <p:fade/>
  </p:transition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одежда, человек, Человеческое лиц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89D69583-AB7A-2298-8BF8-788D81F5E5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" y="1"/>
            <a:ext cx="12191999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одежда, небо, человек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9E628B1E-CFF3-E9B0-E985-FF1E0761C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12192000" cy="685799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5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человек, одежда, коробк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EBEAEF85-A747-31A0-89FB-052A7FE7BC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-1"/>
            <a:ext cx="12191999" cy="685800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3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E8FCCB-D1C9-31E9-856E-AA1DCF9EF5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12191999" cy="685799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1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Пользователи, которые работают над этим">
            <a:extLst>
              <a:ext uri="{FF2B5EF4-FFF2-40B4-BE49-F238E27FC236}">
                <a16:creationId xmlns:a16="http://schemas.microsoft.com/office/drawing/2014/main" id="{19134C1B-044B-EF5B-D2F2-032C4CC27E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4443DF7C-6340-E595-4562-BE51E3540E23}"/>
              </a:ext>
            </a:extLst>
          </p:cNvPr>
          <p:cNvGrpSpPr/>
          <p:nvPr/>
        </p:nvGrpSpPr>
        <p:grpSpPr>
          <a:xfrm>
            <a:off x="0" y="1333886"/>
            <a:ext cx="9081650" cy="970661"/>
            <a:chOff x="-4576066" y="3559333"/>
            <a:chExt cx="14976446" cy="1600692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E6438C40-A425-91E9-9759-0E3F13A0E6F2}"/>
                </a:ext>
              </a:extLst>
            </p:cNvPr>
            <p:cNvSpPr/>
            <p:nvPr/>
          </p:nvSpPr>
          <p:spPr>
            <a:xfrm>
              <a:off x="-3302000" y="3559333"/>
              <a:ext cx="13645433" cy="1600692"/>
            </a:xfrm>
            <a:custGeom>
              <a:avLst/>
              <a:gdLst>
                <a:gd name="connsiteX0" fmla="*/ 0 w 8928847"/>
                <a:gd name="connsiteY0" fmla="*/ 0 h 2077756"/>
                <a:gd name="connsiteX1" fmla="*/ 8928847 w 8928847"/>
                <a:gd name="connsiteY1" fmla="*/ 0 h 2077756"/>
                <a:gd name="connsiteX2" fmla="*/ 8928847 w 8928847"/>
                <a:gd name="connsiteY2" fmla="*/ 2077756 h 2077756"/>
                <a:gd name="connsiteX3" fmla="*/ 0 w 8928847"/>
                <a:gd name="connsiteY3" fmla="*/ 2077756 h 2077756"/>
                <a:gd name="connsiteX4" fmla="*/ 0 w 8928847"/>
                <a:gd name="connsiteY4" fmla="*/ 0 h 2077756"/>
                <a:gd name="connsiteX0" fmla="*/ 0 w 10351247"/>
                <a:gd name="connsiteY0" fmla="*/ 25400 h 2103156"/>
                <a:gd name="connsiteX1" fmla="*/ 10351247 w 10351247"/>
                <a:gd name="connsiteY1" fmla="*/ 0 h 2103156"/>
                <a:gd name="connsiteX2" fmla="*/ 8928847 w 10351247"/>
                <a:gd name="connsiteY2" fmla="*/ 2103156 h 2103156"/>
                <a:gd name="connsiteX3" fmla="*/ 0 w 10351247"/>
                <a:gd name="connsiteY3" fmla="*/ 2103156 h 2103156"/>
                <a:gd name="connsiteX4" fmla="*/ 0 w 10351247"/>
                <a:gd name="connsiteY4" fmla="*/ 25400 h 2103156"/>
                <a:gd name="connsiteX0" fmla="*/ 0 w 10351247"/>
                <a:gd name="connsiteY0" fmla="*/ 25400 h 2115856"/>
                <a:gd name="connsiteX1" fmla="*/ 10351247 w 10351247"/>
                <a:gd name="connsiteY1" fmla="*/ 0 h 2115856"/>
                <a:gd name="connsiteX2" fmla="*/ 8839947 w 10351247"/>
                <a:gd name="connsiteY2" fmla="*/ 2115856 h 2115856"/>
                <a:gd name="connsiteX3" fmla="*/ 0 w 10351247"/>
                <a:gd name="connsiteY3" fmla="*/ 2103156 h 2115856"/>
                <a:gd name="connsiteX4" fmla="*/ 0 w 10351247"/>
                <a:gd name="connsiteY4" fmla="*/ 25400 h 2115856"/>
                <a:gd name="connsiteX0" fmla="*/ 0 w 10335617"/>
                <a:gd name="connsiteY0" fmla="*/ 17584 h 2108040"/>
                <a:gd name="connsiteX1" fmla="*/ 10335617 w 10335617"/>
                <a:gd name="connsiteY1" fmla="*/ 0 h 2108040"/>
                <a:gd name="connsiteX2" fmla="*/ 8839947 w 10335617"/>
                <a:gd name="connsiteY2" fmla="*/ 2108040 h 2108040"/>
                <a:gd name="connsiteX3" fmla="*/ 0 w 10335617"/>
                <a:gd name="connsiteY3" fmla="*/ 2095340 h 2108040"/>
                <a:gd name="connsiteX4" fmla="*/ 0 w 10335617"/>
                <a:gd name="connsiteY4" fmla="*/ 17584 h 2108040"/>
                <a:gd name="connsiteX0" fmla="*/ 0 w 10312171"/>
                <a:gd name="connsiteY0" fmla="*/ 17584 h 2108040"/>
                <a:gd name="connsiteX1" fmla="*/ 10312171 w 10312171"/>
                <a:gd name="connsiteY1" fmla="*/ 0 h 2108040"/>
                <a:gd name="connsiteX2" fmla="*/ 8839947 w 10312171"/>
                <a:gd name="connsiteY2" fmla="*/ 2108040 h 2108040"/>
                <a:gd name="connsiteX3" fmla="*/ 0 w 10312171"/>
                <a:gd name="connsiteY3" fmla="*/ 2095340 h 2108040"/>
                <a:gd name="connsiteX4" fmla="*/ 0 w 10312171"/>
                <a:gd name="connsiteY4" fmla="*/ 17584 h 2108040"/>
                <a:gd name="connsiteX0" fmla="*/ 0 w 10343433"/>
                <a:gd name="connsiteY0" fmla="*/ 17584 h 2108040"/>
                <a:gd name="connsiteX1" fmla="*/ 10343433 w 10343433"/>
                <a:gd name="connsiteY1" fmla="*/ 0 h 2108040"/>
                <a:gd name="connsiteX2" fmla="*/ 8839947 w 10343433"/>
                <a:gd name="connsiteY2" fmla="*/ 2108040 h 2108040"/>
                <a:gd name="connsiteX3" fmla="*/ 0 w 10343433"/>
                <a:gd name="connsiteY3" fmla="*/ 2095340 h 2108040"/>
                <a:gd name="connsiteX4" fmla="*/ 0 w 10343433"/>
                <a:gd name="connsiteY4" fmla="*/ 17584 h 2108040"/>
                <a:gd name="connsiteX0" fmla="*/ 0 w 10343433"/>
                <a:gd name="connsiteY0" fmla="*/ 17584 h 2100225"/>
                <a:gd name="connsiteX1" fmla="*/ 10343433 w 10343433"/>
                <a:gd name="connsiteY1" fmla="*/ 0 h 2100225"/>
                <a:gd name="connsiteX2" fmla="*/ 8847763 w 10343433"/>
                <a:gd name="connsiteY2" fmla="*/ 2100225 h 2100225"/>
                <a:gd name="connsiteX3" fmla="*/ 0 w 10343433"/>
                <a:gd name="connsiteY3" fmla="*/ 2095340 h 2100225"/>
                <a:gd name="connsiteX4" fmla="*/ 0 w 10343433"/>
                <a:gd name="connsiteY4" fmla="*/ 17584 h 2100225"/>
                <a:gd name="connsiteX0" fmla="*/ 0 w 13645433"/>
                <a:gd name="connsiteY0" fmla="*/ 17584 h 2100225"/>
                <a:gd name="connsiteX1" fmla="*/ 13645433 w 13645433"/>
                <a:gd name="connsiteY1" fmla="*/ 0 h 2100225"/>
                <a:gd name="connsiteX2" fmla="*/ 12149763 w 13645433"/>
                <a:gd name="connsiteY2" fmla="*/ 2100225 h 2100225"/>
                <a:gd name="connsiteX3" fmla="*/ 3302000 w 13645433"/>
                <a:gd name="connsiteY3" fmla="*/ 2095340 h 2100225"/>
                <a:gd name="connsiteX4" fmla="*/ 0 w 13645433"/>
                <a:gd name="connsiteY4" fmla="*/ 17584 h 2100225"/>
                <a:gd name="connsiteX0" fmla="*/ 0 w 13645433"/>
                <a:gd name="connsiteY0" fmla="*/ 17584 h 2100225"/>
                <a:gd name="connsiteX1" fmla="*/ 13645433 w 13645433"/>
                <a:gd name="connsiteY1" fmla="*/ 0 h 2100225"/>
                <a:gd name="connsiteX2" fmla="*/ 12149763 w 13645433"/>
                <a:gd name="connsiteY2" fmla="*/ 2100225 h 2100225"/>
                <a:gd name="connsiteX3" fmla="*/ 0 w 13645433"/>
                <a:gd name="connsiteY3" fmla="*/ 2095340 h 2100225"/>
                <a:gd name="connsiteX4" fmla="*/ 0 w 13645433"/>
                <a:gd name="connsiteY4" fmla="*/ 17584 h 2100225"/>
                <a:gd name="connsiteX0" fmla="*/ 0 w 13645433"/>
                <a:gd name="connsiteY0" fmla="*/ 17584 h 2095340"/>
                <a:gd name="connsiteX1" fmla="*/ 13645433 w 13645433"/>
                <a:gd name="connsiteY1" fmla="*/ 0 h 2095340"/>
                <a:gd name="connsiteX2" fmla="*/ 12505363 w 13645433"/>
                <a:gd name="connsiteY2" fmla="*/ 1600692 h 2095340"/>
                <a:gd name="connsiteX3" fmla="*/ 0 w 13645433"/>
                <a:gd name="connsiteY3" fmla="*/ 2095340 h 2095340"/>
                <a:gd name="connsiteX4" fmla="*/ 0 w 13645433"/>
                <a:gd name="connsiteY4" fmla="*/ 17584 h 2095340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28074 h 1600692"/>
                <a:gd name="connsiteX4" fmla="*/ 0 w 13645433"/>
                <a:gd name="connsiteY4" fmla="*/ 17584 h 1600692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70407 h 1600692"/>
                <a:gd name="connsiteX4" fmla="*/ 0 w 13645433"/>
                <a:gd name="connsiteY4" fmla="*/ 17584 h 1600692"/>
                <a:gd name="connsiteX0" fmla="*/ 0 w 13645433"/>
                <a:gd name="connsiteY0" fmla="*/ 17584 h 1621207"/>
                <a:gd name="connsiteX1" fmla="*/ 13645433 w 13645433"/>
                <a:gd name="connsiteY1" fmla="*/ 0 h 1621207"/>
                <a:gd name="connsiteX2" fmla="*/ 12505363 w 13645433"/>
                <a:gd name="connsiteY2" fmla="*/ 1600692 h 1621207"/>
                <a:gd name="connsiteX3" fmla="*/ 0 w 13645433"/>
                <a:gd name="connsiteY3" fmla="*/ 1621207 h 1621207"/>
                <a:gd name="connsiteX4" fmla="*/ 0 w 13645433"/>
                <a:gd name="connsiteY4" fmla="*/ 17584 h 1621207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78874 h 1600692"/>
                <a:gd name="connsiteX4" fmla="*/ 0 w 13645433"/>
                <a:gd name="connsiteY4" fmla="*/ 17584 h 1600692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95807 h 1600692"/>
                <a:gd name="connsiteX4" fmla="*/ 0 w 13645433"/>
                <a:gd name="connsiteY4" fmla="*/ 17584 h 1600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45433" h="1600692">
                  <a:moveTo>
                    <a:pt x="0" y="17584"/>
                  </a:moveTo>
                  <a:lnTo>
                    <a:pt x="13645433" y="0"/>
                  </a:lnTo>
                  <a:lnTo>
                    <a:pt x="12505363" y="1600692"/>
                  </a:lnTo>
                  <a:lnTo>
                    <a:pt x="0" y="1595807"/>
                  </a:lnTo>
                  <a:lnTo>
                    <a:pt x="0" y="17584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A0BA2E0A-5A76-5B63-EC71-519ECD1D5B3C}"/>
                </a:ext>
              </a:extLst>
            </p:cNvPr>
            <p:cNvSpPr/>
            <p:nvPr/>
          </p:nvSpPr>
          <p:spPr>
            <a:xfrm rot="10800000">
              <a:off x="9086457" y="3559716"/>
              <a:ext cx="1313923" cy="1600309"/>
            </a:xfrm>
            <a:custGeom>
              <a:avLst/>
              <a:gdLst>
                <a:gd name="connsiteX0" fmla="*/ 0 w 193431"/>
                <a:gd name="connsiteY0" fmla="*/ 0 h 2095341"/>
                <a:gd name="connsiteX1" fmla="*/ 193431 w 193431"/>
                <a:gd name="connsiteY1" fmla="*/ 0 h 2095341"/>
                <a:gd name="connsiteX2" fmla="*/ 193431 w 193431"/>
                <a:gd name="connsiteY2" fmla="*/ 2095341 h 2095341"/>
                <a:gd name="connsiteX3" fmla="*/ 0 w 193431"/>
                <a:gd name="connsiteY3" fmla="*/ 2095341 h 2095341"/>
                <a:gd name="connsiteX4" fmla="*/ 0 w 193431"/>
                <a:gd name="connsiteY4" fmla="*/ 0 h 2095341"/>
                <a:gd name="connsiteX0" fmla="*/ 0 w 1683327"/>
                <a:gd name="connsiteY0" fmla="*/ 6394 h 2101735"/>
                <a:gd name="connsiteX1" fmla="*/ 1683327 w 1683327"/>
                <a:gd name="connsiteY1" fmla="*/ 0 h 2101735"/>
                <a:gd name="connsiteX2" fmla="*/ 193431 w 1683327"/>
                <a:gd name="connsiteY2" fmla="*/ 2101735 h 2101735"/>
                <a:gd name="connsiteX3" fmla="*/ 0 w 1683327"/>
                <a:gd name="connsiteY3" fmla="*/ 2101735 h 2101735"/>
                <a:gd name="connsiteX4" fmla="*/ 0 w 1683327"/>
                <a:gd name="connsiteY4" fmla="*/ 6394 h 2101735"/>
                <a:gd name="connsiteX0" fmla="*/ 1457925 w 1683327"/>
                <a:gd name="connsiteY0" fmla="*/ 6394 h 2101735"/>
                <a:gd name="connsiteX1" fmla="*/ 1683327 w 1683327"/>
                <a:gd name="connsiteY1" fmla="*/ 0 h 2101735"/>
                <a:gd name="connsiteX2" fmla="*/ 193431 w 1683327"/>
                <a:gd name="connsiteY2" fmla="*/ 2101735 h 2101735"/>
                <a:gd name="connsiteX3" fmla="*/ 0 w 1683327"/>
                <a:gd name="connsiteY3" fmla="*/ 2101735 h 2101735"/>
                <a:gd name="connsiteX4" fmla="*/ 1457925 w 1683327"/>
                <a:gd name="connsiteY4" fmla="*/ 6394 h 2101735"/>
                <a:gd name="connsiteX0" fmla="*/ 1457925 w 1667829"/>
                <a:gd name="connsiteY0" fmla="*/ 1228 h 2096569"/>
                <a:gd name="connsiteX1" fmla="*/ 1667829 w 1667829"/>
                <a:gd name="connsiteY1" fmla="*/ 0 h 2096569"/>
                <a:gd name="connsiteX2" fmla="*/ 193431 w 1667829"/>
                <a:gd name="connsiteY2" fmla="*/ 2096569 h 2096569"/>
                <a:gd name="connsiteX3" fmla="*/ 0 w 1667829"/>
                <a:gd name="connsiteY3" fmla="*/ 2096569 h 2096569"/>
                <a:gd name="connsiteX4" fmla="*/ 1457925 w 1667829"/>
                <a:gd name="connsiteY4" fmla="*/ 1228 h 2096569"/>
                <a:gd name="connsiteX0" fmla="*/ 1457925 w 1652330"/>
                <a:gd name="connsiteY0" fmla="*/ 0 h 2095341"/>
                <a:gd name="connsiteX1" fmla="*/ 1652330 w 1652330"/>
                <a:gd name="connsiteY1" fmla="*/ 3938 h 2095341"/>
                <a:gd name="connsiteX2" fmla="*/ 193431 w 1652330"/>
                <a:gd name="connsiteY2" fmla="*/ 2095341 h 2095341"/>
                <a:gd name="connsiteX3" fmla="*/ 0 w 1652330"/>
                <a:gd name="connsiteY3" fmla="*/ 2095341 h 2095341"/>
                <a:gd name="connsiteX4" fmla="*/ 1457925 w 1652330"/>
                <a:gd name="connsiteY4" fmla="*/ 0 h 2095341"/>
                <a:gd name="connsiteX0" fmla="*/ 1457925 w 1662663"/>
                <a:gd name="connsiteY0" fmla="*/ 0 h 2095341"/>
                <a:gd name="connsiteX1" fmla="*/ 1662663 w 1662663"/>
                <a:gd name="connsiteY1" fmla="*/ 3938 h 2095341"/>
                <a:gd name="connsiteX2" fmla="*/ 193431 w 1662663"/>
                <a:gd name="connsiteY2" fmla="*/ 2095341 h 2095341"/>
                <a:gd name="connsiteX3" fmla="*/ 0 w 1662663"/>
                <a:gd name="connsiteY3" fmla="*/ 2095341 h 2095341"/>
                <a:gd name="connsiteX4" fmla="*/ 1457925 w 1662663"/>
                <a:gd name="connsiteY4" fmla="*/ 0 h 2095341"/>
                <a:gd name="connsiteX0" fmla="*/ 1457925 w 1667829"/>
                <a:gd name="connsiteY0" fmla="*/ 1228 h 2096569"/>
                <a:gd name="connsiteX1" fmla="*/ 1667829 w 1667829"/>
                <a:gd name="connsiteY1" fmla="*/ 0 h 2096569"/>
                <a:gd name="connsiteX2" fmla="*/ 193431 w 1667829"/>
                <a:gd name="connsiteY2" fmla="*/ 2096569 h 2096569"/>
                <a:gd name="connsiteX3" fmla="*/ 0 w 1667829"/>
                <a:gd name="connsiteY3" fmla="*/ 2096569 h 2096569"/>
                <a:gd name="connsiteX4" fmla="*/ 1457925 w 1667829"/>
                <a:gd name="connsiteY4" fmla="*/ 1228 h 2096569"/>
                <a:gd name="connsiteX0" fmla="*/ 1478589 w 1667829"/>
                <a:gd name="connsiteY0" fmla="*/ 1228 h 2096569"/>
                <a:gd name="connsiteX1" fmla="*/ 1667829 w 1667829"/>
                <a:gd name="connsiteY1" fmla="*/ 0 h 2096569"/>
                <a:gd name="connsiteX2" fmla="*/ 193431 w 1667829"/>
                <a:gd name="connsiteY2" fmla="*/ 2096569 h 2096569"/>
                <a:gd name="connsiteX3" fmla="*/ 0 w 1667829"/>
                <a:gd name="connsiteY3" fmla="*/ 2096569 h 2096569"/>
                <a:gd name="connsiteX4" fmla="*/ 1478589 w 1667829"/>
                <a:gd name="connsiteY4" fmla="*/ 1228 h 2096569"/>
                <a:gd name="connsiteX0" fmla="*/ 1468257 w 1667829"/>
                <a:gd name="connsiteY0" fmla="*/ 1228 h 2096569"/>
                <a:gd name="connsiteX1" fmla="*/ 1667829 w 1667829"/>
                <a:gd name="connsiteY1" fmla="*/ 0 h 2096569"/>
                <a:gd name="connsiteX2" fmla="*/ 193431 w 1667829"/>
                <a:gd name="connsiteY2" fmla="*/ 2096569 h 2096569"/>
                <a:gd name="connsiteX3" fmla="*/ 0 w 1667829"/>
                <a:gd name="connsiteY3" fmla="*/ 2096569 h 2096569"/>
                <a:gd name="connsiteX4" fmla="*/ 1468257 w 1667829"/>
                <a:gd name="connsiteY4" fmla="*/ 1228 h 2096569"/>
                <a:gd name="connsiteX0" fmla="*/ 1468257 w 1468257"/>
                <a:gd name="connsiteY0" fmla="*/ 0 h 2095341"/>
                <a:gd name="connsiteX1" fmla="*/ 1321840 w 1468257"/>
                <a:gd name="connsiteY1" fmla="*/ 483157 h 2095341"/>
                <a:gd name="connsiteX2" fmla="*/ 193431 w 1468257"/>
                <a:gd name="connsiteY2" fmla="*/ 2095341 h 2095341"/>
                <a:gd name="connsiteX3" fmla="*/ 0 w 1468257"/>
                <a:gd name="connsiteY3" fmla="*/ 2095341 h 2095341"/>
                <a:gd name="connsiteX4" fmla="*/ 1468257 w 1468257"/>
                <a:gd name="connsiteY4" fmla="*/ 0 h 2095341"/>
                <a:gd name="connsiteX0" fmla="*/ 1132154 w 1321840"/>
                <a:gd name="connsiteY0" fmla="*/ 1228 h 1612184"/>
                <a:gd name="connsiteX1" fmla="*/ 1321840 w 1321840"/>
                <a:gd name="connsiteY1" fmla="*/ 0 h 1612184"/>
                <a:gd name="connsiteX2" fmla="*/ 193431 w 1321840"/>
                <a:gd name="connsiteY2" fmla="*/ 1612184 h 1612184"/>
                <a:gd name="connsiteX3" fmla="*/ 0 w 1321840"/>
                <a:gd name="connsiteY3" fmla="*/ 1612184 h 1612184"/>
                <a:gd name="connsiteX4" fmla="*/ 1132154 w 1321840"/>
                <a:gd name="connsiteY4" fmla="*/ 1228 h 1612184"/>
                <a:gd name="connsiteX0" fmla="*/ 1132154 w 1313923"/>
                <a:gd name="connsiteY0" fmla="*/ 0 h 1610956"/>
                <a:gd name="connsiteX1" fmla="*/ 1313923 w 1313923"/>
                <a:gd name="connsiteY1" fmla="*/ 10647 h 1610956"/>
                <a:gd name="connsiteX2" fmla="*/ 193431 w 1313923"/>
                <a:gd name="connsiteY2" fmla="*/ 1610956 h 1610956"/>
                <a:gd name="connsiteX3" fmla="*/ 0 w 1313923"/>
                <a:gd name="connsiteY3" fmla="*/ 1610956 h 1610956"/>
                <a:gd name="connsiteX4" fmla="*/ 1132154 w 1313923"/>
                <a:gd name="connsiteY4" fmla="*/ 0 h 1610956"/>
                <a:gd name="connsiteX0" fmla="*/ 1120279 w 1313923"/>
                <a:gd name="connsiteY0" fmla="*/ 5187 h 1600309"/>
                <a:gd name="connsiteX1" fmla="*/ 1313923 w 1313923"/>
                <a:gd name="connsiteY1" fmla="*/ 0 h 1600309"/>
                <a:gd name="connsiteX2" fmla="*/ 193431 w 1313923"/>
                <a:gd name="connsiteY2" fmla="*/ 1600309 h 1600309"/>
                <a:gd name="connsiteX3" fmla="*/ 0 w 1313923"/>
                <a:gd name="connsiteY3" fmla="*/ 1600309 h 1600309"/>
                <a:gd name="connsiteX4" fmla="*/ 1120279 w 1313923"/>
                <a:gd name="connsiteY4" fmla="*/ 5187 h 1600309"/>
                <a:gd name="connsiteX0" fmla="*/ 1120279 w 1313923"/>
                <a:gd name="connsiteY0" fmla="*/ 1228 h 1600309"/>
                <a:gd name="connsiteX1" fmla="*/ 1313923 w 1313923"/>
                <a:gd name="connsiteY1" fmla="*/ 0 h 1600309"/>
                <a:gd name="connsiteX2" fmla="*/ 193431 w 1313923"/>
                <a:gd name="connsiteY2" fmla="*/ 1600309 h 1600309"/>
                <a:gd name="connsiteX3" fmla="*/ 0 w 1313923"/>
                <a:gd name="connsiteY3" fmla="*/ 1600309 h 1600309"/>
                <a:gd name="connsiteX4" fmla="*/ 1120279 w 1313923"/>
                <a:gd name="connsiteY4" fmla="*/ 1228 h 1600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3923" h="1600309">
                  <a:moveTo>
                    <a:pt x="1120279" y="1228"/>
                  </a:moveTo>
                  <a:lnTo>
                    <a:pt x="1313923" y="0"/>
                  </a:lnTo>
                  <a:lnTo>
                    <a:pt x="193431" y="1600309"/>
                  </a:lnTo>
                  <a:lnTo>
                    <a:pt x="0" y="1600309"/>
                  </a:lnTo>
                  <a:lnTo>
                    <a:pt x="1120279" y="122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2" name="Прямоугольник 4">
              <a:extLst>
                <a:ext uri="{FF2B5EF4-FFF2-40B4-BE49-F238E27FC236}">
                  <a16:creationId xmlns:a16="http://schemas.microsoft.com/office/drawing/2014/main" id="{A0F6B7FB-077B-DA68-D497-DC7128DF0659}"/>
                </a:ext>
              </a:extLst>
            </p:cNvPr>
            <p:cNvSpPr/>
            <p:nvPr/>
          </p:nvSpPr>
          <p:spPr>
            <a:xfrm>
              <a:off x="-4576066" y="3559333"/>
              <a:ext cx="13645434" cy="1600692"/>
            </a:xfrm>
            <a:custGeom>
              <a:avLst/>
              <a:gdLst>
                <a:gd name="connsiteX0" fmla="*/ 0 w 8928847"/>
                <a:gd name="connsiteY0" fmla="*/ 0 h 2077756"/>
                <a:gd name="connsiteX1" fmla="*/ 8928847 w 8928847"/>
                <a:gd name="connsiteY1" fmla="*/ 0 h 2077756"/>
                <a:gd name="connsiteX2" fmla="*/ 8928847 w 8928847"/>
                <a:gd name="connsiteY2" fmla="*/ 2077756 h 2077756"/>
                <a:gd name="connsiteX3" fmla="*/ 0 w 8928847"/>
                <a:gd name="connsiteY3" fmla="*/ 2077756 h 2077756"/>
                <a:gd name="connsiteX4" fmla="*/ 0 w 8928847"/>
                <a:gd name="connsiteY4" fmla="*/ 0 h 2077756"/>
                <a:gd name="connsiteX0" fmla="*/ 0 w 10351247"/>
                <a:gd name="connsiteY0" fmla="*/ 25400 h 2103156"/>
                <a:gd name="connsiteX1" fmla="*/ 10351247 w 10351247"/>
                <a:gd name="connsiteY1" fmla="*/ 0 h 2103156"/>
                <a:gd name="connsiteX2" fmla="*/ 8928847 w 10351247"/>
                <a:gd name="connsiteY2" fmla="*/ 2103156 h 2103156"/>
                <a:gd name="connsiteX3" fmla="*/ 0 w 10351247"/>
                <a:gd name="connsiteY3" fmla="*/ 2103156 h 2103156"/>
                <a:gd name="connsiteX4" fmla="*/ 0 w 10351247"/>
                <a:gd name="connsiteY4" fmla="*/ 25400 h 2103156"/>
                <a:gd name="connsiteX0" fmla="*/ 0 w 10351247"/>
                <a:gd name="connsiteY0" fmla="*/ 25400 h 2115856"/>
                <a:gd name="connsiteX1" fmla="*/ 10351247 w 10351247"/>
                <a:gd name="connsiteY1" fmla="*/ 0 h 2115856"/>
                <a:gd name="connsiteX2" fmla="*/ 8839947 w 10351247"/>
                <a:gd name="connsiteY2" fmla="*/ 2115856 h 2115856"/>
                <a:gd name="connsiteX3" fmla="*/ 0 w 10351247"/>
                <a:gd name="connsiteY3" fmla="*/ 2103156 h 2115856"/>
                <a:gd name="connsiteX4" fmla="*/ 0 w 10351247"/>
                <a:gd name="connsiteY4" fmla="*/ 25400 h 2115856"/>
                <a:gd name="connsiteX0" fmla="*/ 0 w 10335617"/>
                <a:gd name="connsiteY0" fmla="*/ 17584 h 2108040"/>
                <a:gd name="connsiteX1" fmla="*/ 10335617 w 10335617"/>
                <a:gd name="connsiteY1" fmla="*/ 0 h 2108040"/>
                <a:gd name="connsiteX2" fmla="*/ 8839947 w 10335617"/>
                <a:gd name="connsiteY2" fmla="*/ 2108040 h 2108040"/>
                <a:gd name="connsiteX3" fmla="*/ 0 w 10335617"/>
                <a:gd name="connsiteY3" fmla="*/ 2095340 h 2108040"/>
                <a:gd name="connsiteX4" fmla="*/ 0 w 10335617"/>
                <a:gd name="connsiteY4" fmla="*/ 17584 h 2108040"/>
                <a:gd name="connsiteX0" fmla="*/ 0 w 10312171"/>
                <a:gd name="connsiteY0" fmla="*/ 17584 h 2108040"/>
                <a:gd name="connsiteX1" fmla="*/ 10312171 w 10312171"/>
                <a:gd name="connsiteY1" fmla="*/ 0 h 2108040"/>
                <a:gd name="connsiteX2" fmla="*/ 8839947 w 10312171"/>
                <a:gd name="connsiteY2" fmla="*/ 2108040 h 2108040"/>
                <a:gd name="connsiteX3" fmla="*/ 0 w 10312171"/>
                <a:gd name="connsiteY3" fmla="*/ 2095340 h 2108040"/>
                <a:gd name="connsiteX4" fmla="*/ 0 w 10312171"/>
                <a:gd name="connsiteY4" fmla="*/ 17584 h 2108040"/>
                <a:gd name="connsiteX0" fmla="*/ 0 w 10343433"/>
                <a:gd name="connsiteY0" fmla="*/ 17584 h 2108040"/>
                <a:gd name="connsiteX1" fmla="*/ 10343433 w 10343433"/>
                <a:gd name="connsiteY1" fmla="*/ 0 h 2108040"/>
                <a:gd name="connsiteX2" fmla="*/ 8839947 w 10343433"/>
                <a:gd name="connsiteY2" fmla="*/ 2108040 h 2108040"/>
                <a:gd name="connsiteX3" fmla="*/ 0 w 10343433"/>
                <a:gd name="connsiteY3" fmla="*/ 2095340 h 2108040"/>
                <a:gd name="connsiteX4" fmla="*/ 0 w 10343433"/>
                <a:gd name="connsiteY4" fmla="*/ 17584 h 2108040"/>
                <a:gd name="connsiteX0" fmla="*/ 0 w 10343433"/>
                <a:gd name="connsiteY0" fmla="*/ 17584 h 2100225"/>
                <a:gd name="connsiteX1" fmla="*/ 10343433 w 10343433"/>
                <a:gd name="connsiteY1" fmla="*/ 0 h 2100225"/>
                <a:gd name="connsiteX2" fmla="*/ 8847763 w 10343433"/>
                <a:gd name="connsiteY2" fmla="*/ 2100225 h 2100225"/>
                <a:gd name="connsiteX3" fmla="*/ 0 w 10343433"/>
                <a:gd name="connsiteY3" fmla="*/ 2095340 h 2100225"/>
                <a:gd name="connsiteX4" fmla="*/ 0 w 10343433"/>
                <a:gd name="connsiteY4" fmla="*/ 17584 h 2100225"/>
                <a:gd name="connsiteX0" fmla="*/ 0 w 13645433"/>
                <a:gd name="connsiteY0" fmla="*/ 17584 h 2100225"/>
                <a:gd name="connsiteX1" fmla="*/ 13645433 w 13645433"/>
                <a:gd name="connsiteY1" fmla="*/ 0 h 2100225"/>
                <a:gd name="connsiteX2" fmla="*/ 12149763 w 13645433"/>
                <a:gd name="connsiteY2" fmla="*/ 2100225 h 2100225"/>
                <a:gd name="connsiteX3" fmla="*/ 3302000 w 13645433"/>
                <a:gd name="connsiteY3" fmla="*/ 2095340 h 2100225"/>
                <a:gd name="connsiteX4" fmla="*/ 0 w 13645433"/>
                <a:gd name="connsiteY4" fmla="*/ 17584 h 2100225"/>
                <a:gd name="connsiteX0" fmla="*/ 0 w 13645433"/>
                <a:gd name="connsiteY0" fmla="*/ 17584 h 2100225"/>
                <a:gd name="connsiteX1" fmla="*/ 13645433 w 13645433"/>
                <a:gd name="connsiteY1" fmla="*/ 0 h 2100225"/>
                <a:gd name="connsiteX2" fmla="*/ 12149763 w 13645433"/>
                <a:gd name="connsiteY2" fmla="*/ 2100225 h 2100225"/>
                <a:gd name="connsiteX3" fmla="*/ 0 w 13645433"/>
                <a:gd name="connsiteY3" fmla="*/ 2095340 h 2100225"/>
                <a:gd name="connsiteX4" fmla="*/ 0 w 13645433"/>
                <a:gd name="connsiteY4" fmla="*/ 17584 h 2100225"/>
                <a:gd name="connsiteX0" fmla="*/ 0 w 13645433"/>
                <a:gd name="connsiteY0" fmla="*/ 17584 h 2095340"/>
                <a:gd name="connsiteX1" fmla="*/ 13645433 w 13645433"/>
                <a:gd name="connsiteY1" fmla="*/ 0 h 2095340"/>
                <a:gd name="connsiteX2" fmla="*/ 12505363 w 13645433"/>
                <a:gd name="connsiteY2" fmla="*/ 1600692 h 2095340"/>
                <a:gd name="connsiteX3" fmla="*/ 0 w 13645433"/>
                <a:gd name="connsiteY3" fmla="*/ 2095340 h 2095340"/>
                <a:gd name="connsiteX4" fmla="*/ 0 w 13645433"/>
                <a:gd name="connsiteY4" fmla="*/ 17584 h 2095340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28074 h 1600692"/>
                <a:gd name="connsiteX4" fmla="*/ 0 w 13645433"/>
                <a:gd name="connsiteY4" fmla="*/ 17584 h 1600692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70407 h 1600692"/>
                <a:gd name="connsiteX4" fmla="*/ 0 w 13645433"/>
                <a:gd name="connsiteY4" fmla="*/ 17584 h 1600692"/>
                <a:gd name="connsiteX0" fmla="*/ 0 w 13645433"/>
                <a:gd name="connsiteY0" fmla="*/ 17584 h 1621207"/>
                <a:gd name="connsiteX1" fmla="*/ 13645433 w 13645433"/>
                <a:gd name="connsiteY1" fmla="*/ 0 h 1621207"/>
                <a:gd name="connsiteX2" fmla="*/ 12505363 w 13645433"/>
                <a:gd name="connsiteY2" fmla="*/ 1600692 h 1621207"/>
                <a:gd name="connsiteX3" fmla="*/ 0 w 13645433"/>
                <a:gd name="connsiteY3" fmla="*/ 1621207 h 1621207"/>
                <a:gd name="connsiteX4" fmla="*/ 0 w 13645433"/>
                <a:gd name="connsiteY4" fmla="*/ 17584 h 1621207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78874 h 1600692"/>
                <a:gd name="connsiteX4" fmla="*/ 0 w 13645433"/>
                <a:gd name="connsiteY4" fmla="*/ 17584 h 1600692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95807 h 1600692"/>
                <a:gd name="connsiteX4" fmla="*/ 0 w 13645433"/>
                <a:gd name="connsiteY4" fmla="*/ 17584 h 1600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45433" h="1600692">
                  <a:moveTo>
                    <a:pt x="0" y="17584"/>
                  </a:moveTo>
                  <a:lnTo>
                    <a:pt x="13645433" y="0"/>
                  </a:lnTo>
                  <a:lnTo>
                    <a:pt x="12505363" y="1600692"/>
                  </a:lnTo>
                  <a:lnTo>
                    <a:pt x="0" y="1595807"/>
                  </a:lnTo>
                  <a:lnTo>
                    <a:pt x="0" y="17584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</p:grp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C39C8352-05E4-04C5-E420-E82CCC4131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29366" y="1324413"/>
            <a:ext cx="6662634" cy="5533401"/>
          </a:xfrm>
          <a:custGeom>
            <a:avLst/>
            <a:gdLst>
              <a:gd name="connsiteX0" fmla="*/ 6662634 w 6662634"/>
              <a:gd name="connsiteY0" fmla="*/ 0 h 5533401"/>
              <a:gd name="connsiteX1" fmla="*/ 6662634 w 6662634"/>
              <a:gd name="connsiteY1" fmla="*/ 5533401 h 5533401"/>
              <a:gd name="connsiteX2" fmla="*/ 6662524 w 6662634"/>
              <a:gd name="connsiteY2" fmla="*/ 5533401 h 5533401"/>
              <a:gd name="connsiteX3" fmla="*/ 6662524 w 6662634"/>
              <a:gd name="connsiteY3" fmla="*/ 5050550 h 5533401"/>
              <a:gd name="connsiteX4" fmla="*/ 6159227 w 6662634"/>
              <a:gd name="connsiteY4" fmla="*/ 5050550 h 5533401"/>
              <a:gd name="connsiteX5" fmla="*/ 5820199 w 6662634"/>
              <a:gd name="connsiteY5" fmla="*/ 5532977 h 5533401"/>
              <a:gd name="connsiteX6" fmla="*/ 0 w 6662634"/>
              <a:gd name="connsiteY6" fmla="*/ 5530049 h 5533401"/>
              <a:gd name="connsiteX7" fmla="*/ 3911860 w 6662634"/>
              <a:gd name="connsiteY7" fmla="*/ 9042 h 553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62634" h="5533401">
                <a:moveTo>
                  <a:pt x="6662634" y="0"/>
                </a:moveTo>
                <a:lnTo>
                  <a:pt x="6662634" y="5533401"/>
                </a:lnTo>
                <a:lnTo>
                  <a:pt x="6662524" y="5533401"/>
                </a:lnTo>
                <a:lnTo>
                  <a:pt x="6662524" y="5050550"/>
                </a:lnTo>
                <a:lnTo>
                  <a:pt x="6159227" y="5050550"/>
                </a:lnTo>
                <a:lnTo>
                  <a:pt x="5820199" y="5532977"/>
                </a:lnTo>
                <a:lnTo>
                  <a:pt x="0" y="5530049"/>
                </a:lnTo>
                <a:lnTo>
                  <a:pt x="3911860" y="90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33" name="Текст 15">
            <a:extLst>
              <a:ext uri="{FF2B5EF4-FFF2-40B4-BE49-F238E27FC236}">
                <a16:creationId xmlns:a16="http://schemas.microsoft.com/office/drawing/2014/main" id="{27CA11FD-625D-208F-ECFF-7E906B9BCA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6134" y="1379977"/>
            <a:ext cx="7196974" cy="864836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EB1667FD-759F-E36E-36F6-E50B6C7278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5600" y="2476501"/>
            <a:ext cx="6662738" cy="40179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Заголовок 9">
            <a:extLst>
              <a:ext uri="{FF2B5EF4-FFF2-40B4-BE49-F238E27FC236}">
                <a16:creationId xmlns:a16="http://schemas.microsoft.com/office/drawing/2014/main" id="{7E1AD371-4307-6782-5EDA-7F822E5AE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134" y="0"/>
            <a:ext cx="11835866" cy="129031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6628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934" y="302594"/>
            <a:ext cx="8105313" cy="128002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89934" y="1875692"/>
            <a:ext cx="8105313" cy="467971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BC1A5A6-6F62-738D-8738-A2576994A4ED}"/>
              </a:ext>
            </a:extLst>
          </p:cNvPr>
          <p:cNvSpPr/>
          <p:nvPr/>
        </p:nvSpPr>
        <p:spPr>
          <a:xfrm>
            <a:off x="1" y="0"/>
            <a:ext cx="1811045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368478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дизайн, скрепка, рамка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D6B5D02D-6CAA-0589-26EA-384870D2A6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1374" y="144985"/>
            <a:ext cx="3780970" cy="656803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B8587-91DC-6FA2-B791-722CCBE42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25" y="202286"/>
            <a:ext cx="6903207" cy="113121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741475F-7DA6-BFDE-9FA9-429CD9AD6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8135" y="1802424"/>
            <a:ext cx="6459531" cy="4632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750CF93C-0926-2116-8AAB-15FCAA1B6E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67128" y="1122014"/>
            <a:ext cx="2332653" cy="4364386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41915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доска, Прямоугольник, текс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EB987A7-9F45-6126-4778-ACB6EDA134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6776" y="-26330"/>
            <a:ext cx="6615225" cy="6249578"/>
          </a:xfrm>
          <a:prstGeom prst="rect">
            <a:avLst/>
          </a:prstGeom>
        </p:spPr>
      </p:pic>
      <p:sp>
        <p:nvSpPr>
          <p:cNvPr id="5" name="Рисунок 4">
            <a:extLst>
              <a:ext uri="{FF2B5EF4-FFF2-40B4-BE49-F238E27FC236}">
                <a16:creationId xmlns:a16="http://schemas.microsoft.com/office/drawing/2014/main" id="{750CF93C-0926-2116-8AAB-15FCAA1B6E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15916" y="1105728"/>
            <a:ext cx="4976084" cy="4315358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B8587-91DC-6FA2-B791-722CCBE42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82" y="538187"/>
            <a:ext cx="6176377" cy="86242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741475F-7DA6-BFDE-9FA9-429CD9AD6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782" y="1884784"/>
            <a:ext cx="5724751" cy="38757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3982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011" y="171886"/>
            <a:ext cx="10515600" cy="12457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Прямоугольник 3">
            <a:extLst>
              <a:ext uri="{FF2B5EF4-FFF2-40B4-BE49-F238E27FC236}">
                <a16:creationId xmlns:a16="http://schemas.microsoft.com/office/drawing/2014/main" id="{DCF12E7B-D9D7-E3BC-F118-52076A9989CC}"/>
              </a:ext>
            </a:extLst>
          </p:cNvPr>
          <p:cNvSpPr/>
          <p:nvPr/>
        </p:nvSpPr>
        <p:spPr>
          <a:xfrm>
            <a:off x="4499837" y="2315376"/>
            <a:ext cx="3192326" cy="1577385"/>
          </a:xfrm>
          <a:custGeom>
            <a:avLst/>
            <a:gdLst>
              <a:gd name="connsiteX0" fmla="*/ 0 w 5817824"/>
              <a:gd name="connsiteY0" fmla="*/ 0 h 1507913"/>
              <a:gd name="connsiteX1" fmla="*/ 5817824 w 5817824"/>
              <a:gd name="connsiteY1" fmla="*/ 0 h 1507913"/>
              <a:gd name="connsiteX2" fmla="*/ 5817824 w 5817824"/>
              <a:gd name="connsiteY2" fmla="*/ 1507913 h 1507913"/>
              <a:gd name="connsiteX3" fmla="*/ 0 w 5817824"/>
              <a:gd name="connsiteY3" fmla="*/ 1507913 h 1507913"/>
              <a:gd name="connsiteX4" fmla="*/ 0 w 5817824"/>
              <a:gd name="connsiteY4" fmla="*/ 0 h 1507913"/>
              <a:gd name="connsiteX0" fmla="*/ 0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0 w 6904752"/>
              <a:gd name="connsiteY4" fmla="*/ 0 h 1507913"/>
              <a:gd name="connsiteX0" fmla="*/ 2303253 w 6904752"/>
              <a:gd name="connsiteY0" fmla="*/ 448574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2303253 w 6904752"/>
              <a:gd name="connsiteY4" fmla="*/ 448574 h 1507913"/>
              <a:gd name="connsiteX0" fmla="*/ 1069675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1069675 w 6904752"/>
              <a:gd name="connsiteY4" fmla="*/ 0 h 1507913"/>
              <a:gd name="connsiteX0" fmla="*/ 1659761 w 6904752"/>
              <a:gd name="connsiteY0" fmla="*/ 0 h 2347757"/>
              <a:gd name="connsiteX1" fmla="*/ 6904752 w 6904752"/>
              <a:gd name="connsiteY1" fmla="*/ 839844 h 2347757"/>
              <a:gd name="connsiteX2" fmla="*/ 5817824 w 6904752"/>
              <a:gd name="connsiteY2" fmla="*/ 2347757 h 2347757"/>
              <a:gd name="connsiteX3" fmla="*/ 0 w 6904752"/>
              <a:gd name="connsiteY3" fmla="*/ 2347757 h 2347757"/>
              <a:gd name="connsiteX4" fmla="*/ 1659761 w 6904752"/>
              <a:gd name="connsiteY4" fmla="*/ 0 h 2347757"/>
              <a:gd name="connsiteX0" fmla="*/ 1659761 w 7500432"/>
              <a:gd name="connsiteY0" fmla="*/ 0 h 2347757"/>
              <a:gd name="connsiteX1" fmla="*/ 7500432 w 7500432"/>
              <a:gd name="connsiteY1" fmla="*/ 2763 h 2347757"/>
              <a:gd name="connsiteX2" fmla="*/ 5817824 w 7500432"/>
              <a:gd name="connsiteY2" fmla="*/ 2347757 h 2347757"/>
              <a:gd name="connsiteX3" fmla="*/ 0 w 7500432"/>
              <a:gd name="connsiteY3" fmla="*/ 2347757 h 2347757"/>
              <a:gd name="connsiteX4" fmla="*/ 1659761 w 7500432"/>
              <a:gd name="connsiteY4" fmla="*/ 0 h 2347757"/>
              <a:gd name="connsiteX0" fmla="*/ 4369650 w 7500432"/>
              <a:gd name="connsiteY0" fmla="*/ 0 h 2351586"/>
              <a:gd name="connsiteX1" fmla="*/ 7500432 w 7500432"/>
              <a:gd name="connsiteY1" fmla="*/ 6592 h 2351586"/>
              <a:gd name="connsiteX2" fmla="*/ 5817824 w 7500432"/>
              <a:gd name="connsiteY2" fmla="*/ 2351586 h 2351586"/>
              <a:gd name="connsiteX3" fmla="*/ 0 w 7500432"/>
              <a:gd name="connsiteY3" fmla="*/ 2351586 h 2351586"/>
              <a:gd name="connsiteX4" fmla="*/ 4369650 w 7500432"/>
              <a:gd name="connsiteY4" fmla="*/ 0 h 2351586"/>
              <a:gd name="connsiteX0" fmla="*/ 1686898 w 4817680"/>
              <a:gd name="connsiteY0" fmla="*/ 0 h 2351586"/>
              <a:gd name="connsiteX1" fmla="*/ 4817680 w 4817680"/>
              <a:gd name="connsiteY1" fmla="*/ 6592 h 2351586"/>
              <a:gd name="connsiteX2" fmla="*/ 3135072 w 4817680"/>
              <a:gd name="connsiteY2" fmla="*/ 2351586 h 2351586"/>
              <a:gd name="connsiteX3" fmla="*/ 0 w 4817680"/>
              <a:gd name="connsiteY3" fmla="*/ 2351586 h 2351586"/>
              <a:gd name="connsiteX4" fmla="*/ 1686898 w 4817680"/>
              <a:gd name="connsiteY4" fmla="*/ 0 h 2351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7680" h="2351586">
                <a:moveTo>
                  <a:pt x="1686898" y="0"/>
                </a:moveTo>
                <a:lnTo>
                  <a:pt x="4817680" y="6592"/>
                </a:lnTo>
                <a:lnTo>
                  <a:pt x="3135072" y="2351586"/>
                </a:lnTo>
                <a:lnTo>
                  <a:pt x="0" y="2351586"/>
                </a:lnTo>
                <a:lnTo>
                  <a:pt x="1686898" y="0"/>
                </a:lnTo>
                <a:close/>
              </a:path>
            </a:pathLst>
          </a:custGeom>
          <a:solidFill>
            <a:schemeClr val="tx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039D48A-2C4B-6EE2-E688-10D27B1224BE}"/>
              </a:ext>
            </a:extLst>
          </p:cNvPr>
          <p:cNvSpPr/>
          <p:nvPr/>
        </p:nvSpPr>
        <p:spPr>
          <a:xfrm>
            <a:off x="7908285" y="2315375"/>
            <a:ext cx="3192326" cy="1577385"/>
          </a:xfrm>
          <a:custGeom>
            <a:avLst/>
            <a:gdLst>
              <a:gd name="connsiteX0" fmla="*/ 0 w 5817824"/>
              <a:gd name="connsiteY0" fmla="*/ 0 h 1507913"/>
              <a:gd name="connsiteX1" fmla="*/ 5817824 w 5817824"/>
              <a:gd name="connsiteY1" fmla="*/ 0 h 1507913"/>
              <a:gd name="connsiteX2" fmla="*/ 5817824 w 5817824"/>
              <a:gd name="connsiteY2" fmla="*/ 1507913 h 1507913"/>
              <a:gd name="connsiteX3" fmla="*/ 0 w 5817824"/>
              <a:gd name="connsiteY3" fmla="*/ 1507913 h 1507913"/>
              <a:gd name="connsiteX4" fmla="*/ 0 w 5817824"/>
              <a:gd name="connsiteY4" fmla="*/ 0 h 1507913"/>
              <a:gd name="connsiteX0" fmla="*/ 0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0 w 6904752"/>
              <a:gd name="connsiteY4" fmla="*/ 0 h 1507913"/>
              <a:gd name="connsiteX0" fmla="*/ 2303253 w 6904752"/>
              <a:gd name="connsiteY0" fmla="*/ 448574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2303253 w 6904752"/>
              <a:gd name="connsiteY4" fmla="*/ 448574 h 1507913"/>
              <a:gd name="connsiteX0" fmla="*/ 1069675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1069675 w 6904752"/>
              <a:gd name="connsiteY4" fmla="*/ 0 h 1507913"/>
              <a:gd name="connsiteX0" fmla="*/ 1659761 w 6904752"/>
              <a:gd name="connsiteY0" fmla="*/ 0 h 2347757"/>
              <a:gd name="connsiteX1" fmla="*/ 6904752 w 6904752"/>
              <a:gd name="connsiteY1" fmla="*/ 839844 h 2347757"/>
              <a:gd name="connsiteX2" fmla="*/ 5817824 w 6904752"/>
              <a:gd name="connsiteY2" fmla="*/ 2347757 h 2347757"/>
              <a:gd name="connsiteX3" fmla="*/ 0 w 6904752"/>
              <a:gd name="connsiteY3" fmla="*/ 2347757 h 2347757"/>
              <a:gd name="connsiteX4" fmla="*/ 1659761 w 6904752"/>
              <a:gd name="connsiteY4" fmla="*/ 0 h 2347757"/>
              <a:gd name="connsiteX0" fmla="*/ 1659761 w 7500432"/>
              <a:gd name="connsiteY0" fmla="*/ 0 h 2347757"/>
              <a:gd name="connsiteX1" fmla="*/ 7500432 w 7500432"/>
              <a:gd name="connsiteY1" fmla="*/ 2763 h 2347757"/>
              <a:gd name="connsiteX2" fmla="*/ 5817824 w 7500432"/>
              <a:gd name="connsiteY2" fmla="*/ 2347757 h 2347757"/>
              <a:gd name="connsiteX3" fmla="*/ 0 w 7500432"/>
              <a:gd name="connsiteY3" fmla="*/ 2347757 h 2347757"/>
              <a:gd name="connsiteX4" fmla="*/ 1659761 w 7500432"/>
              <a:gd name="connsiteY4" fmla="*/ 0 h 2347757"/>
              <a:gd name="connsiteX0" fmla="*/ 4369650 w 7500432"/>
              <a:gd name="connsiteY0" fmla="*/ 0 h 2351586"/>
              <a:gd name="connsiteX1" fmla="*/ 7500432 w 7500432"/>
              <a:gd name="connsiteY1" fmla="*/ 6592 h 2351586"/>
              <a:gd name="connsiteX2" fmla="*/ 5817824 w 7500432"/>
              <a:gd name="connsiteY2" fmla="*/ 2351586 h 2351586"/>
              <a:gd name="connsiteX3" fmla="*/ 0 w 7500432"/>
              <a:gd name="connsiteY3" fmla="*/ 2351586 h 2351586"/>
              <a:gd name="connsiteX4" fmla="*/ 4369650 w 7500432"/>
              <a:gd name="connsiteY4" fmla="*/ 0 h 2351586"/>
              <a:gd name="connsiteX0" fmla="*/ 1686898 w 4817680"/>
              <a:gd name="connsiteY0" fmla="*/ 0 h 2351586"/>
              <a:gd name="connsiteX1" fmla="*/ 4817680 w 4817680"/>
              <a:gd name="connsiteY1" fmla="*/ 6592 h 2351586"/>
              <a:gd name="connsiteX2" fmla="*/ 3135072 w 4817680"/>
              <a:gd name="connsiteY2" fmla="*/ 2351586 h 2351586"/>
              <a:gd name="connsiteX3" fmla="*/ 0 w 4817680"/>
              <a:gd name="connsiteY3" fmla="*/ 2351586 h 2351586"/>
              <a:gd name="connsiteX4" fmla="*/ 1686898 w 4817680"/>
              <a:gd name="connsiteY4" fmla="*/ 0 h 2351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7680" h="2351586">
                <a:moveTo>
                  <a:pt x="1686898" y="0"/>
                </a:moveTo>
                <a:lnTo>
                  <a:pt x="4817680" y="6592"/>
                </a:lnTo>
                <a:lnTo>
                  <a:pt x="3135072" y="2351586"/>
                </a:lnTo>
                <a:lnTo>
                  <a:pt x="0" y="2351586"/>
                </a:lnTo>
                <a:lnTo>
                  <a:pt x="1686898" y="0"/>
                </a:lnTo>
                <a:close/>
              </a:path>
            </a:pathLst>
          </a:custGeom>
          <a:solidFill>
            <a:schemeClr val="tx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CEB34263-7D5C-4FAA-E991-BC49605B9321}"/>
              </a:ext>
            </a:extLst>
          </p:cNvPr>
          <p:cNvSpPr/>
          <p:nvPr/>
        </p:nvSpPr>
        <p:spPr>
          <a:xfrm>
            <a:off x="838200" y="2315377"/>
            <a:ext cx="3192326" cy="1577385"/>
          </a:xfrm>
          <a:custGeom>
            <a:avLst/>
            <a:gdLst>
              <a:gd name="connsiteX0" fmla="*/ 0 w 5817824"/>
              <a:gd name="connsiteY0" fmla="*/ 0 h 1507913"/>
              <a:gd name="connsiteX1" fmla="*/ 5817824 w 5817824"/>
              <a:gd name="connsiteY1" fmla="*/ 0 h 1507913"/>
              <a:gd name="connsiteX2" fmla="*/ 5817824 w 5817824"/>
              <a:gd name="connsiteY2" fmla="*/ 1507913 h 1507913"/>
              <a:gd name="connsiteX3" fmla="*/ 0 w 5817824"/>
              <a:gd name="connsiteY3" fmla="*/ 1507913 h 1507913"/>
              <a:gd name="connsiteX4" fmla="*/ 0 w 5817824"/>
              <a:gd name="connsiteY4" fmla="*/ 0 h 1507913"/>
              <a:gd name="connsiteX0" fmla="*/ 0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0 w 6904752"/>
              <a:gd name="connsiteY4" fmla="*/ 0 h 1507913"/>
              <a:gd name="connsiteX0" fmla="*/ 2303253 w 6904752"/>
              <a:gd name="connsiteY0" fmla="*/ 448574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2303253 w 6904752"/>
              <a:gd name="connsiteY4" fmla="*/ 448574 h 1507913"/>
              <a:gd name="connsiteX0" fmla="*/ 1069675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1069675 w 6904752"/>
              <a:gd name="connsiteY4" fmla="*/ 0 h 1507913"/>
              <a:gd name="connsiteX0" fmla="*/ 1659761 w 6904752"/>
              <a:gd name="connsiteY0" fmla="*/ 0 h 2347757"/>
              <a:gd name="connsiteX1" fmla="*/ 6904752 w 6904752"/>
              <a:gd name="connsiteY1" fmla="*/ 839844 h 2347757"/>
              <a:gd name="connsiteX2" fmla="*/ 5817824 w 6904752"/>
              <a:gd name="connsiteY2" fmla="*/ 2347757 h 2347757"/>
              <a:gd name="connsiteX3" fmla="*/ 0 w 6904752"/>
              <a:gd name="connsiteY3" fmla="*/ 2347757 h 2347757"/>
              <a:gd name="connsiteX4" fmla="*/ 1659761 w 6904752"/>
              <a:gd name="connsiteY4" fmla="*/ 0 h 2347757"/>
              <a:gd name="connsiteX0" fmla="*/ 1659761 w 7500432"/>
              <a:gd name="connsiteY0" fmla="*/ 0 h 2347757"/>
              <a:gd name="connsiteX1" fmla="*/ 7500432 w 7500432"/>
              <a:gd name="connsiteY1" fmla="*/ 2763 h 2347757"/>
              <a:gd name="connsiteX2" fmla="*/ 5817824 w 7500432"/>
              <a:gd name="connsiteY2" fmla="*/ 2347757 h 2347757"/>
              <a:gd name="connsiteX3" fmla="*/ 0 w 7500432"/>
              <a:gd name="connsiteY3" fmla="*/ 2347757 h 2347757"/>
              <a:gd name="connsiteX4" fmla="*/ 1659761 w 7500432"/>
              <a:gd name="connsiteY4" fmla="*/ 0 h 2347757"/>
              <a:gd name="connsiteX0" fmla="*/ 4369650 w 7500432"/>
              <a:gd name="connsiteY0" fmla="*/ 0 h 2351586"/>
              <a:gd name="connsiteX1" fmla="*/ 7500432 w 7500432"/>
              <a:gd name="connsiteY1" fmla="*/ 6592 h 2351586"/>
              <a:gd name="connsiteX2" fmla="*/ 5817824 w 7500432"/>
              <a:gd name="connsiteY2" fmla="*/ 2351586 h 2351586"/>
              <a:gd name="connsiteX3" fmla="*/ 0 w 7500432"/>
              <a:gd name="connsiteY3" fmla="*/ 2351586 h 2351586"/>
              <a:gd name="connsiteX4" fmla="*/ 4369650 w 7500432"/>
              <a:gd name="connsiteY4" fmla="*/ 0 h 2351586"/>
              <a:gd name="connsiteX0" fmla="*/ 1686898 w 4817680"/>
              <a:gd name="connsiteY0" fmla="*/ 0 h 2351586"/>
              <a:gd name="connsiteX1" fmla="*/ 4817680 w 4817680"/>
              <a:gd name="connsiteY1" fmla="*/ 6592 h 2351586"/>
              <a:gd name="connsiteX2" fmla="*/ 3135072 w 4817680"/>
              <a:gd name="connsiteY2" fmla="*/ 2351586 h 2351586"/>
              <a:gd name="connsiteX3" fmla="*/ 0 w 4817680"/>
              <a:gd name="connsiteY3" fmla="*/ 2351586 h 2351586"/>
              <a:gd name="connsiteX4" fmla="*/ 1686898 w 4817680"/>
              <a:gd name="connsiteY4" fmla="*/ 0 h 2351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7680" h="2351586">
                <a:moveTo>
                  <a:pt x="1686898" y="0"/>
                </a:moveTo>
                <a:lnTo>
                  <a:pt x="4817680" y="6592"/>
                </a:lnTo>
                <a:lnTo>
                  <a:pt x="3135072" y="2351586"/>
                </a:lnTo>
                <a:lnTo>
                  <a:pt x="0" y="2351586"/>
                </a:lnTo>
                <a:lnTo>
                  <a:pt x="1686898" y="0"/>
                </a:lnTo>
                <a:close/>
              </a:path>
            </a:pathLst>
          </a:custGeom>
          <a:solidFill>
            <a:schemeClr val="tx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76412F02-433D-83A8-8218-8FC9184DE4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1" y="1417638"/>
            <a:ext cx="6772275" cy="43815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13">
            <a:extLst>
              <a:ext uri="{FF2B5EF4-FFF2-40B4-BE49-F238E27FC236}">
                <a16:creationId xmlns:a16="http://schemas.microsoft.com/office/drawing/2014/main" id="{B322CD49-DAEC-5578-51FF-6EA1145DB4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9889" y="4232733"/>
            <a:ext cx="2472669" cy="2207824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9B5BE85B-5559-AD45-204B-FD3D1BA67F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5818" y="4232733"/>
            <a:ext cx="2472669" cy="2207824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13">
            <a:extLst>
              <a:ext uri="{FF2B5EF4-FFF2-40B4-BE49-F238E27FC236}">
                <a16:creationId xmlns:a16="http://schemas.microsoft.com/office/drawing/2014/main" id="{17054443-8C8C-15FC-6ED4-4FFCCFC75D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8285" y="4232733"/>
            <a:ext cx="2472669" cy="2207824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125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A6F0A28-D689-EBA1-7F73-0D39CE758235}"/>
              </a:ext>
            </a:extLst>
          </p:cNvPr>
          <p:cNvSpPr>
            <a:spLocks/>
          </p:cNvSpPr>
          <p:nvPr userDrawn="1"/>
        </p:nvSpPr>
        <p:spPr bwMode="auto">
          <a:xfrm>
            <a:off x="11088800" y="6217831"/>
            <a:ext cx="1106088" cy="640170"/>
          </a:xfrm>
          <a:custGeom>
            <a:avLst/>
            <a:gdLst>
              <a:gd name="T0" fmla="*/ 2076281 w 1746884"/>
              <a:gd name="T1" fmla="*/ 0 h 1012190"/>
              <a:gd name="T2" fmla="*/ 845046 w 1746884"/>
              <a:gd name="T3" fmla="*/ 0 h 1012190"/>
              <a:gd name="T4" fmla="*/ 0 w 1746884"/>
              <a:gd name="T5" fmla="*/ 1197085 h 1012190"/>
              <a:gd name="T6" fmla="*/ 2076281 w 1746884"/>
              <a:gd name="T7" fmla="*/ 1197085 h 1012190"/>
              <a:gd name="T8" fmla="*/ 2076281 w 1746884"/>
              <a:gd name="T9" fmla="*/ 0 h 1012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A5B13E13-ED9C-4B4D-424C-CD75FFE521E1}"/>
              </a:ext>
            </a:extLst>
          </p:cNvPr>
          <p:cNvSpPr txBox="1">
            <a:spLocks/>
          </p:cNvSpPr>
          <p:nvPr userDrawn="1"/>
        </p:nvSpPr>
        <p:spPr>
          <a:xfrm>
            <a:off x="9168307" y="6379558"/>
            <a:ext cx="2804208" cy="3427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7AAE18E-5682-4FA6-9E8A-3B4ACE59C51B}" type="slidenum">
              <a:rPr lang="ru-RU" sz="1395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395">
              <a:solidFill>
                <a:schemeClr val="bg1"/>
              </a:solidFill>
            </a:endParaRPr>
          </a:p>
        </p:txBody>
      </p:sp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55DCE3BB-AA13-8B06-004F-603C513FFBF2}"/>
              </a:ext>
            </a:extLst>
          </p:cNvPr>
          <p:cNvSpPr/>
          <p:nvPr userDrawn="1"/>
        </p:nvSpPr>
        <p:spPr>
          <a:xfrm rot="10800000">
            <a:off x="0" y="-9626"/>
            <a:ext cx="1199466" cy="1127277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1"/>
          </p:nvPr>
        </p:nvSpPr>
        <p:spPr>
          <a:xfrm>
            <a:off x="227205" y="1611316"/>
            <a:ext cx="5485079" cy="3624233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7739742"/>
              <a:gd name="connsiteY0" fmla="*/ 4172229 h 4172229"/>
              <a:gd name="connsiteX1" fmla="*/ 2910320 w 7739742"/>
              <a:gd name="connsiteY1" fmla="*/ 14876 h 4172229"/>
              <a:gd name="connsiteX2" fmla="*/ 7739742 w 7739742"/>
              <a:gd name="connsiteY2" fmla="*/ 0 h 4172229"/>
              <a:gd name="connsiteX3" fmla="*/ 7479006 w 7739742"/>
              <a:gd name="connsiteY3" fmla="*/ 4167875 h 4172229"/>
              <a:gd name="connsiteX4" fmla="*/ 0 w 7739742"/>
              <a:gd name="connsiteY4" fmla="*/ 4172229 h 4172229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8774406 w 9035142"/>
              <a:gd name="connsiteY3" fmla="*/ 4167875 h 6010554"/>
              <a:gd name="connsiteX4" fmla="*/ 0 w 9035142"/>
              <a:gd name="connsiteY4" fmla="*/ 6010554 h 6010554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4878681 w 9035142"/>
              <a:gd name="connsiteY3" fmla="*/ 5977625 h 6010554"/>
              <a:gd name="connsiteX4" fmla="*/ 0 w 9035142"/>
              <a:gd name="connsiteY4" fmla="*/ 6010554 h 6010554"/>
              <a:gd name="connsiteX0" fmla="*/ 0 w 9054192"/>
              <a:gd name="connsiteY0" fmla="*/ 5995678 h 5995678"/>
              <a:gd name="connsiteX1" fmla="*/ 4205720 w 9054192"/>
              <a:gd name="connsiteY1" fmla="*/ 0 h 5995678"/>
              <a:gd name="connsiteX2" fmla="*/ 9054192 w 9054192"/>
              <a:gd name="connsiteY2" fmla="*/ 13699 h 5995678"/>
              <a:gd name="connsiteX3" fmla="*/ 4878681 w 9054192"/>
              <a:gd name="connsiteY3" fmla="*/ 5962749 h 5995678"/>
              <a:gd name="connsiteX4" fmla="*/ 0 w 9054192"/>
              <a:gd name="connsiteY4" fmla="*/ 5995678 h 5995678"/>
              <a:gd name="connsiteX0" fmla="*/ 0 w 9035142"/>
              <a:gd name="connsiteY0" fmla="*/ 5986153 h 5986153"/>
              <a:gd name="connsiteX1" fmla="*/ 4186670 w 9035142"/>
              <a:gd name="connsiteY1" fmla="*/ 0 h 5986153"/>
              <a:gd name="connsiteX2" fmla="*/ 9035142 w 9035142"/>
              <a:gd name="connsiteY2" fmla="*/ 13699 h 5986153"/>
              <a:gd name="connsiteX3" fmla="*/ 4859631 w 9035142"/>
              <a:gd name="connsiteY3" fmla="*/ 5962749 h 5986153"/>
              <a:gd name="connsiteX4" fmla="*/ 0 w 9035142"/>
              <a:gd name="connsiteY4" fmla="*/ 5986153 h 5986153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69156 w 9044667"/>
              <a:gd name="connsiteY3" fmla="*/ 5962749 h 5976628"/>
              <a:gd name="connsiteX4" fmla="*/ 0 w 9044667"/>
              <a:gd name="connsiteY4" fmla="*/ 5976628 h 5976628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59631 w 9044667"/>
              <a:gd name="connsiteY3" fmla="*/ 5962749 h 5976628"/>
              <a:gd name="connsiteX4" fmla="*/ 0 w 9044667"/>
              <a:gd name="connsiteY4" fmla="*/ 5976628 h 597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4667" h="5976628">
                <a:moveTo>
                  <a:pt x="0" y="5976628"/>
                </a:moveTo>
                <a:lnTo>
                  <a:pt x="4196195" y="0"/>
                </a:lnTo>
                <a:lnTo>
                  <a:pt x="9044667" y="13699"/>
                </a:lnTo>
                <a:lnTo>
                  <a:pt x="4859631" y="5962749"/>
                </a:lnTo>
                <a:lnTo>
                  <a:pt x="0" y="5976628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Рисунок 6"/>
          <p:cNvSpPr>
            <a:spLocks noGrp="1"/>
          </p:cNvSpPr>
          <p:nvPr>
            <p:ph type="pic" sz="quarter" idx="12"/>
          </p:nvPr>
        </p:nvSpPr>
        <p:spPr>
          <a:xfrm>
            <a:off x="3354756" y="1617091"/>
            <a:ext cx="5485079" cy="3624233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7739742"/>
              <a:gd name="connsiteY0" fmla="*/ 4172229 h 4172229"/>
              <a:gd name="connsiteX1" fmla="*/ 2910320 w 7739742"/>
              <a:gd name="connsiteY1" fmla="*/ 14876 h 4172229"/>
              <a:gd name="connsiteX2" fmla="*/ 7739742 w 7739742"/>
              <a:gd name="connsiteY2" fmla="*/ 0 h 4172229"/>
              <a:gd name="connsiteX3" fmla="*/ 7479006 w 7739742"/>
              <a:gd name="connsiteY3" fmla="*/ 4167875 h 4172229"/>
              <a:gd name="connsiteX4" fmla="*/ 0 w 7739742"/>
              <a:gd name="connsiteY4" fmla="*/ 4172229 h 4172229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8774406 w 9035142"/>
              <a:gd name="connsiteY3" fmla="*/ 4167875 h 6010554"/>
              <a:gd name="connsiteX4" fmla="*/ 0 w 9035142"/>
              <a:gd name="connsiteY4" fmla="*/ 6010554 h 6010554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4878681 w 9035142"/>
              <a:gd name="connsiteY3" fmla="*/ 5977625 h 6010554"/>
              <a:gd name="connsiteX4" fmla="*/ 0 w 9035142"/>
              <a:gd name="connsiteY4" fmla="*/ 6010554 h 6010554"/>
              <a:gd name="connsiteX0" fmla="*/ 0 w 9054192"/>
              <a:gd name="connsiteY0" fmla="*/ 5995678 h 5995678"/>
              <a:gd name="connsiteX1" fmla="*/ 4205720 w 9054192"/>
              <a:gd name="connsiteY1" fmla="*/ 0 h 5995678"/>
              <a:gd name="connsiteX2" fmla="*/ 9054192 w 9054192"/>
              <a:gd name="connsiteY2" fmla="*/ 13699 h 5995678"/>
              <a:gd name="connsiteX3" fmla="*/ 4878681 w 9054192"/>
              <a:gd name="connsiteY3" fmla="*/ 5962749 h 5995678"/>
              <a:gd name="connsiteX4" fmla="*/ 0 w 9054192"/>
              <a:gd name="connsiteY4" fmla="*/ 5995678 h 5995678"/>
              <a:gd name="connsiteX0" fmla="*/ 0 w 9035142"/>
              <a:gd name="connsiteY0" fmla="*/ 5986153 h 5986153"/>
              <a:gd name="connsiteX1" fmla="*/ 4186670 w 9035142"/>
              <a:gd name="connsiteY1" fmla="*/ 0 h 5986153"/>
              <a:gd name="connsiteX2" fmla="*/ 9035142 w 9035142"/>
              <a:gd name="connsiteY2" fmla="*/ 13699 h 5986153"/>
              <a:gd name="connsiteX3" fmla="*/ 4859631 w 9035142"/>
              <a:gd name="connsiteY3" fmla="*/ 5962749 h 5986153"/>
              <a:gd name="connsiteX4" fmla="*/ 0 w 9035142"/>
              <a:gd name="connsiteY4" fmla="*/ 5986153 h 5986153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69156 w 9044667"/>
              <a:gd name="connsiteY3" fmla="*/ 5962749 h 5976628"/>
              <a:gd name="connsiteX4" fmla="*/ 0 w 9044667"/>
              <a:gd name="connsiteY4" fmla="*/ 5976628 h 5976628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59631 w 9044667"/>
              <a:gd name="connsiteY3" fmla="*/ 5962749 h 5976628"/>
              <a:gd name="connsiteX4" fmla="*/ 0 w 9044667"/>
              <a:gd name="connsiteY4" fmla="*/ 5976628 h 597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4667" h="5976628">
                <a:moveTo>
                  <a:pt x="0" y="5976628"/>
                </a:moveTo>
                <a:lnTo>
                  <a:pt x="4196195" y="0"/>
                </a:lnTo>
                <a:lnTo>
                  <a:pt x="9044667" y="13699"/>
                </a:lnTo>
                <a:lnTo>
                  <a:pt x="4859631" y="5962749"/>
                </a:lnTo>
                <a:lnTo>
                  <a:pt x="0" y="5976628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9" name="Рисунок 6"/>
          <p:cNvSpPr>
            <a:spLocks noGrp="1"/>
          </p:cNvSpPr>
          <p:nvPr>
            <p:ph type="pic" sz="quarter" idx="13"/>
          </p:nvPr>
        </p:nvSpPr>
        <p:spPr>
          <a:xfrm>
            <a:off x="6468308" y="1616193"/>
            <a:ext cx="5485079" cy="3624233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7739742"/>
              <a:gd name="connsiteY0" fmla="*/ 4172229 h 4172229"/>
              <a:gd name="connsiteX1" fmla="*/ 2910320 w 7739742"/>
              <a:gd name="connsiteY1" fmla="*/ 14876 h 4172229"/>
              <a:gd name="connsiteX2" fmla="*/ 7739742 w 7739742"/>
              <a:gd name="connsiteY2" fmla="*/ 0 h 4172229"/>
              <a:gd name="connsiteX3" fmla="*/ 7479006 w 7739742"/>
              <a:gd name="connsiteY3" fmla="*/ 4167875 h 4172229"/>
              <a:gd name="connsiteX4" fmla="*/ 0 w 7739742"/>
              <a:gd name="connsiteY4" fmla="*/ 4172229 h 4172229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8774406 w 9035142"/>
              <a:gd name="connsiteY3" fmla="*/ 4167875 h 6010554"/>
              <a:gd name="connsiteX4" fmla="*/ 0 w 9035142"/>
              <a:gd name="connsiteY4" fmla="*/ 6010554 h 6010554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4878681 w 9035142"/>
              <a:gd name="connsiteY3" fmla="*/ 5977625 h 6010554"/>
              <a:gd name="connsiteX4" fmla="*/ 0 w 9035142"/>
              <a:gd name="connsiteY4" fmla="*/ 6010554 h 6010554"/>
              <a:gd name="connsiteX0" fmla="*/ 0 w 9054192"/>
              <a:gd name="connsiteY0" fmla="*/ 5995678 h 5995678"/>
              <a:gd name="connsiteX1" fmla="*/ 4205720 w 9054192"/>
              <a:gd name="connsiteY1" fmla="*/ 0 h 5995678"/>
              <a:gd name="connsiteX2" fmla="*/ 9054192 w 9054192"/>
              <a:gd name="connsiteY2" fmla="*/ 13699 h 5995678"/>
              <a:gd name="connsiteX3" fmla="*/ 4878681 w 9054192"/>
              <a:gd name="connsiteY3" fmla="*/ 5962749 h 5995678"/>
              <a:gd name="connsiteX4" fmla="*/ 0 w 9054192"/>
              <a:gd name="connsiteY4" fmla="*/ 5995678 h 5995678"/>
              <a:gd name="connsiteX0" fmla="*/ 0 w 9035142"/>
              <a:gd name="connsiteY0" fmla="*/ 5986153 h 5986153"/>
              <a:gd name="connsiteX1" fmla="*/ 4186670 w 9035142"/>
              <a:gd name="connsiteY1" fmla="*/ 0 h 5986153"/>
              <a:gd name="connsiteX2" fmla="*/ 9035142 w 9035142"/>
              <a:gd name="connsiteY2" fmla="*/ 13699 h 5986153"/>
              <a:gd name="connsiteX3" fmla="*/ 4859631 w 9035142"/>
              <a:gd name="connsiteY3" fmla="*/ 5962749 h 5986153"/>
              <a:gd name="connsiteX4" fmla="*/ 0 w 9035142"/>
              <a:gd name="connsiteY4" fmla="*/ 5986153 h 5986153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69156 w 9044667"/>
              <a:gd name="connsiteY3" fmla="*/ 5962749 h 5976628"/>
              <a:gd name="connsiteX4" fmla="*/ 0 w 9044667"/>
              <a:gd name="connsiteY4" fmla="*/ 5976628 h 5976628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59631 w 9044667"/>
              <a:gd name="connsiteY3" fmla="*/ 5962749 h 5976628"/>
              <a:gd name="connsiteX4" fmla="*/ 0 w 9044667"/>
              <a:gd name="connsiteY4" fmla="*/ 5976628 h 597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4667" h="5976628">
                <a:moveTo>
                  <a:pt x="0" y="5976628"/>
                </a:moveTo>
                <a:lnTo>
                  <a:pt x="4196195" y="0"/>
                </a:lnTo>
                <a:lnTo>
                  <a:pt x="9044667" y="13699"/>
                </a:lnTo>
                <a:lnTo>
                  <a:pt x="4859631" y="5962749"/>
                </a:lnTo>
                <a:lnTo>
                  <a:pt x="0" y="5976628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17" name="Текст 15"/>
          <p:cNvSpPr>
            <a:spLocks noGrp="1"/>
          </p:cNvSpPr>
          <p:nvPr>
            <p:ph type="body" sz="quarter" idx="19"/>
          </p:nvPr>
        </p:nvSpPr>
        <p:spPr>
          <a:xfrm>
            <a:off x="227205" y="5508349"/>
            <a:ext cx="2957503" cy="508285"/>
          </a:xfrm>
        </p:spPr>
        <p:txBody>
          <a:bodyPr>
            <a:noAutofit/>
          </a:bodyPr>
          <a:lstStyle>
            <a:lvl1pPr marL="0" indent="0" algn="ctr">
              <a:buNone/>
              <a:defRPr sz="1395" b="1">
                <a:latin typeface="Geometria" pitchFamily="34" charset="-52"/>
              </a:defRPr>
            </a:lvl1pPr>
            <a:lvl2pPr algn="ctr">
              <a:defRPr sz="1395" b="1">
                <a:latin typeface="Geometria" pitchFamily="34" charset="-52"/>
              </a:defRPr>
            </a:lvl2pPr>
            <a:lvl3pPr algn="ctr">
              <a:defRPr sz="1516" b="1">
                <a:latin typeface="Geometria" pitchFamily="34" charset="-52"/>
              </a:defRPr>
            </a:lvl3pPr>
            <a:lvl4pPr algn="ctr">
              <a:defRPr sz="1516" b="1">
                <a:latin typeface="Geometria" pitchFamily="34" charset="-52"/>
              </a:defRPr>
            </a:lvl4pPr>
            <a:lvl5pPr algn="ctr">
              <a:defRPr sz="1516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8" name="Текст 15"/>
          <p:cNvSpPr>
            <a:spLocks noGrp="1"/>
          </p:cNvSpPr>
          <p:nvPr>
            <p:ph type="body" sz="quarter" idx="20"/>
          </p:nvPr>
        </p:nvSpPr>
        <p:spPr>
          <a:xfrm>
            <a:off x="3369552" y="5508349"/>
            <a:ext cx="2957503" cy="508285"/>
          </a:xfrm>
        </p:spPr>
        <p:txBody>
          <a:bodyPr>
            <a:noAutofit/>
          </a:bodyPr>
          <a:lstStyle>
            <a:lvl1pPr marL="0" indent="0" algn="ctr">
              <a:buNone/>
              <a:defRPr sz="1395" b="1">
                <a:latin typeface="Geometria" pitchFamily="34" charset="-52"/>
              </a:defRPr>
            </a:lvl1pPr>
            <a:lvl2pPr algn="ctr">
              <a:defRPr sz="1395" b="1">
                <a:latin typeface="Geometria" pitchFamily="34" charset="-52"/>
              </a:defRPr>
            </a:lvl2pPr>
            <a:lvl3pPr algn="ctr">
              <a:defRPr sz="1516" b="1">
                <a:latin typeface="Geometria" pitchFamily="34" charset="-52"/>
              </a:defRPr>
            </a:lvl3pPr>
            <a:lvl4pPr algn="ctr">
              <a:defRPr sz="1516" b="1">
                <a:latin typeface="Geometria" pitchFamily="34" charset="-52"/>
              </a:defRPr>
            </a:lvl4pPr>
            <a:lvl5pPr algn="ctr">
              <a:defRPr sz="1516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9" name="Текст 15"/>
          <p:cNvSpPr>
            <a:spLocks noGrp="1"/>
          </p:cNvSpPr>
          <p:nvPr>
            <p:ph type="body" sz="quarter" idx="21"/>
          </p:nvPr>
        </p:nvSpPr>
        <p:spPr>
          <a:xfrm>
            <a:off x="6465688" y="5508349"/>
            <a:ext cx="2957503" cy="508285"/>
          </a:xfrm>
        </p:spPr>
        <p:txBody>
          <a:bodyPr>
            <a:noAutofit/>
          </a:bodyPr>
          <a:lstStyle>
            <a:lvl1pPr marL="0" indent="0" algn="ctr">
              <a:buNone/>
              <a:defRPr sz="1395" b="1">
                <a:latin typeface="Geometria" pitchFamily="34" charset="-52"/>
              </a:defRPr>
            </a:lvl1pPr>
            <a:lvl2pPr algn="ctr">
              <a:defRPr sz="1395" b="1">
                <a:latin typeface="Geometria" pitchFamily="34" charset="-52"/>
              </a:defRPr>
            </a:lvl2pPr>
            <a:lvl3pPr algn="ctr">
              <a:defRPr sz="1516" b="1">
                <a:latin typeface="Geometria" pitchFamily="34" charset="-52"/>
              </a:defRPr>
            </a:lvl3pPr>
            <a:lvl4pPr algn="ctr">
              <a:defRPr sz="1516" b="1">
                <a:latin typeface="Geometria" pitchFamily="34" charset="-52"/>
              </a:defRPr>
            </a:lvl4pPr>
            <a:lvl5pPr algn="ctr">
              <a:defRPr sz="1516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0"/>
          </p:nvPr>
        </p:nvSpPr>
        <p:spPr>
          <a:xfrm>
            <a:off x="959081" y="19768"/>
            <a:ext cx="11013561" cy="106938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30943821"/>
      </p:ext>
    </p:extLst>
  </p:cSld>
  <p:clrMapOvr>
    <a:masterClrMapping/>
  </p:clrMapOvr>
  <p:transition spd="slow">
    <p:fade/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5E3FD44-41D9-1BF5-D9ED-28C84C9C53DC}"/>
              </a:ext>
            </a:extLst>
          </p:cNvPr>
          <p:cNvSpPr/>
          <p:nvPr/>
        </p:nvSpPr>
        <p:spPr>
          <a:xfrm>
            <a:off x="8196945" y="1597981"/>
            <a:ext cx="3026466" cy="472330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EF0D627-4CEB-4584-66E2-A0580BA9367D}"/>
              </a:ext>
            </a:extLst>
          </p:cNvPr>
          <p:cNvSpPr/>
          <p:nvPr/>
        </p:nvSpPr>
        <p:spPr>
          <a:xfrm>
            <a:off x="4629979" y="1597981"/>
            <a:ext cx="3026466" cy="472330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969"/>
            <a:ext cx="10515600" cy="114024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7FA5166-4D05-4331-EC09-45845C9DD6C3}"/>
              </a:ext>
            </a:extLst>
          </p:cNvPr>
          <p:cNvSpPr/>
          <p:nvPr/>
        </p:nvSpPr>
        <p:spPr>
          <a:xfrm>
            <a:off x="1055205" y="1597982"/>
            <a:ext cx="3026466" cy="472330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0D563D3-5338-AAD7-682F-62EEA6F313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6839" y="3429001"/>
            <a:ext cx="2435225" cy="26257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541CD310-5914-F955-A576-7DBF606126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65929" y="3429001"/>
            <a:ext cx="2435225" cy="26257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BD0602DF-E7B2-291F-A371-CAE90FF3EC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43443" y="3429001"/>
            <a:ext cx="2435225" cy="26257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F174E3B-0154-869C-6FFE-E03A8492A860}"/>
              </a:ext>
            </a:extLst>
          </p:cNvPr>
          <p:cNvSpPr/>
          <p:nvPr/>
        </p:nvSpPr>
        <p:spPr>
          <a:xfrm>
            <a:off x="1064083" y="1597981"/>
            <a:ext cx="3026466" cy="1706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2C674BF-241B-7A82-8188-1170A8979F93}"/>
              </a:ext>
            </a:extLst>
          </p:cNvPr>
          <p:cNvSpPr/>
          <p:nvPr/>
        </p:nvSpPr>
        <p:spPr>
          <a:xfrm>
            <a:off x="4635201" y="1597981"/>
            <a:ext cx="3026466" cy="1706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7590049-EED1-E118-7538-A9DC0C355ED7}"/>
              </a:ext>
            </a:extLst>
          </p:cNvPr>
          <p:cNvSpPr/>
          <p:nvPr/>
        </p:nvSpPr>
        <p:spPr>
          <a:xfrm>
            <a:off x="8196945" y="1597981"/>
            <a:ext cx="3026466" cy="1706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97903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9359" y="578950"/>
            <a:ext cx="4056355" cy="139606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DB0A68-EC69-71EE-16C2-3CF4113FB528}"/>
              </a:ext>
            </a:extLst>
          </p:cNvPr>
          <p:cNvSpPr/>
          <p:nvPr/>
        </p:nvSpPr>
        <p:spPr>
          <a:xfrm>
            <a:off x="622852" y="70236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D1774E-3572-71FE-5B30-E35AFCE0211C}"/>
              </a:ext>
            </a:extLst>
          </p:cNvPr>
          <p:cNvSpPr/>
          <p:nvPr/>
        </p:nvSpPr>
        <p:spPr>
          <a:xfrm>
            <a:off x="622852" y="3700470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80B560-2174-01EE-FBA8-D845F1587D22}"/>
              </a:ext>
            </a:extLst>
          </p:cNvPr>
          <p:cNvSpPr/>
          <p:nvPr/>
        </p:nvSpPr>
        <p:spPr>
          <a:xfrm>
            <a:off x="3889513" y="70236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4DBEB04-2A5A-B0A6-2876-88FC7FBD5659}"/>
              </a:ext>
            </a:extLst>
          </p:cNvPr>
          <p:cNvSpPr/>
          <p:nvPr/>
        </p:nvSpPr>
        <p:spPr>
          <a:xfrm>
            <a:off x="3889513" y="3700470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7590049-EED1-E118-7538-A9DC0C355ED7}"/>
              </a:ext>
            </a:extLst>
          </p:cNvPr>
          <p:cNvSpPr/>
          <p:nvPr/>
        </p:nvSpPr>
        <p:spPr>
          <a:xfrm>
            <a:off x="622852" y="702365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E98E97D-0D1E-EDEF-F955-7AB2181847ED}"/>
              </a:ext>
            </a:extLst>
          </p:cNvPr>
          <p:cNvSpPr/>
          <p:nvPr/>
        </p:nvSpPr>
        <p:spPr>
          <a:xfrm>
            <a:off x="3889513" y="702365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C2CADD2-08C4-D778-47AA-DF9AB497E33F}"/>
              </a:ext>
            </a:extLst>
          </p:cNvPr>
          <p:cNvSpPr/>
          <p:nvPr/>
        </p:nvSpPr>
        <p:spPr>
          <a:xfrm>
            <a:off x="622852" y="3700471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4815178-57F6-E94C-8092-DC2D7707185D}"/>
              </a:ext>
            </a:extLst>
          </p:cNvPr>
          <p:cNvSpPr/>
          <p:nvPr/>
        </p:nvSpPr>
        <p:spPr>
          <a:xfrm>
            <a:off x="3889513" y="3700469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01F58C29-9327-146A-A04D-DC50B31E5A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735" y="1900470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400C467F-EA18-9A4B-D47A-DDC8812841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735" y="4854847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3FE31685-0ECB-57BD-5E07-021F78910C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72564" y="1900470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id="{9DB795B2-D2B3-87F4-A776-92FFA0ED28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72564" y="4854847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A2672A6-BC6C-5A5C-2230-9B164213F6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48551" y="2461846"/>
            <a:ext cx="3967163" cy="386255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329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9589" y="702365"/>
            <a:ext cx="4056355" cy="110298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DB0A68-EC69-71EE-16C2-3CF4113FB528}"/>
              </a:ext>
            </a:extLst>
          </p:cNvPr>
          <p:cNvSpPr/>
          <p:nvPr/>
        </p:nvSpPr>
        <p:spPr>
          <a:xfrm>
            <a:off x="622852" y="70236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D1774E-3572-71FE-5B30-E35AFCE0211C}"/>
              </a:ext>
            </a:extLst>
          </p:cNvPr>
          <p:cNvSpPr/>
          <p:nvPr/>
        </p:nvSpPr>
        <p:spPr>
          <a:xfrm>
            <a:off x="622852" y="3700470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80B560-2174-01EE-FBA8-D845F1587D22}"/>
              </a:ext>
            </a:extLst>
          </p:cNvPr>
          <p:cNvSpPr/>
          <p:nvPr/>
        </p:nvSpPr>
        <p:spPr>
          <a:xfrm>
            <a:off x="3889513" y="70236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4DBEB04-2A5A-B0A6-2876-88FC7FBD5659}"/>
              </a:ext>
            </a:extLst>
          </p:cNvPr>
          <p:cNvSpPr/>
          <p:nvPr/>
        </p:nvSpPr>
        <p:spPr>
          <a:xfrm>
            <a:off x="3889513" y="3700470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7590049-EED1-E118-7538-A9DC0C355ED7}"/>
              </a:ext>
            </a:extLst>
          </p:cNvPr>
          <p:cNvSpPr/>
          <p:nvPr/>
        </p:nvSpPr>
        <p:spPr>
          <a:xfrm>
            <a:off x="622852" y="702365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E98E97D-0D1E-EDEF-F955-7AB2181847ED}"/>
              </a:ext>
            </a:extLst>
          </p:cNvPr>
          <p:cNvSpPr/>
          <p:nvPr/>
        </p:nvSpPr>
        <p:spPr>
          <a:xfrm>
            <a:off x="3889513" y="702365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C2CADD2-08C4-D778-47AA-DF9AB497E33F}"/>
              </a:ext>
            </a:extLst>
          </p:cNvPr>
          <p:cNvSpPr/>
          <p:nvPr/>
        </p:nvSpPr>
        <p:spPr>
          <a:xfrm>
            <a:off x="622852" y="3700471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4815178-57F6-E94C-8092-DC2D7707185D}"/>
              </a:ext>
            </a:extLst>
          </p:cNvPr>
          <p:cNvSpPr/>
          <p:nvPr/>
        </p:nvSpPr>
        <p:spPr>
          <a:xfrm>
            <a:off x="3889513" y="3700469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01F58C29-9327-146A-A04D-DC50B31E5A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735" y="1900470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400C467F-EA18-9A4B-D47A-DDC8812841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735" y="4854847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3FE31685-0ECB-57BD-5E07-021F78910C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72564" y="1900470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id="{9DB795B2-D2B3-87F4-A776-92FFA0ED28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72564" y="4854847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A2672A6-BC6C-5A5C-2230-9B164213F6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48551" y="2426677"/>
            <a:ext cx="3967163" cy="38977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0490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88" y="859610"/>
            <a:ext cx="4056355" cy="125756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DB0A68-EC69-71EE-16C2-3CF4113FB528}"/>
              </a:ext>
            </a:extLst>
          </p:cNvPr>
          <p:cNvSpPr/>
          <p:nvPr/>
        </p:nvSpPr>
        <p:spPr>
          <a:xfrm>
            <a:off x="5342508" y="719092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D1774E-3572-71FE-5B30-E35AFCE0211C}"/>
              </a:ext>
            </a:extLst>
          </p:cNvPr>
          <p:cNvSpPr/>
          <p:nvPr/>
        </p:nvSpPr>
        <p:spPr>
          <a:xfrm>
            <a:off x="5342508" y="371719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80B560-2174-01EE-FBA8-D845F1587D22}"/>
              </a:ext>
            </a:extLst>
          </p:cNvPr>
          <p:cNvSpPr/>
          <p:nvPr/>
        </p:nvSpPr>
        <p:spPr>
          <a:xfrm>
            <a:off x="8609169" y="719092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4DBEB04-2A5A-B0A6-2876-88FC7FBD5659}"/>
              </a:ext>
            </a:extLst>
          </p:cNvPr>
          <p:cNvSpPr/>
          <p:nvPr/>
        </p:nvSpPr>
        <p:spPr>
          <a:xfrm>
            <a:off x="8609169" y="371719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7590049-EED1-E118-7538-A9DC0C355ED7}"/>
              </a:ext>
            </a:extLst>
          </p:cNvPr>
          <p:cNvSpPr/>
          <p:nvPr/>
        </p:nvSpPr>
        <p:spPr>
          <a:xfrm>
            <a:off x="5342508" y="719092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E98E97D-0D1E-EDEF-F955-7AB2181847ED}"/>
              </a:ext>
            </a:extLst>
          </p:cNvPr>
          <p:cNvSpPr/>
          <p:nvPr/>
        </p:nvSpPr>
        <p:spPr>
          <a:xfrm>
            <a:off x="8609169" y="719092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C2CADD2-08C4-D778-47AA-DF9AB497E33F}"/>
              </a:ext>
            </a:extLst>
          </p:cNvPr>
          <p:cNvSpPr/>
          <p:nvPr/>
        </p:nvSpPr>
        <p:spPr>
          <a:xfrm>
            <a:off x="5342507" y="3717195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4815178-57F6-E94C-8092-DC2D7707185D}"/>
              </a:ext>
            </a:extLst>
          </p:cNvPr>
          <p:cNvSpPr/>
          <p:nvPr/>
        </p:nvSpPr>
        <p:spPr>
          <a:xfrm>
            <a:off x="8609169" y="3717195"/>
            <a:ext cx="2928731" cy="17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01F58C29-9327-146A-A04D-DC50B31E5A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50391" y="1917196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400C467F-EA18-9A4B-D47A-DDC8812841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50391" y="4871573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3FE31685-0ECB-57BD-5E07-021F78910C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92220" y="1917196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id="{9DB795B2-D2B3-87F4-A776-92FFA0ED28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92220" y="4871573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A2672A6-BC6C-5A5C-2230-9B164213F6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9588" y="2602523"/>
            <a:ext cx="4001677" cy="373860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1750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88" y="859611"/>
            <a:ext cx="4056355" cy="74342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DB0A68-EC69-71EE-16C2-3CF4113FB528}"/>
              </a:ext>
            </a:extLst>
          </p:cNvPr>
          <p:cNvSpPr/>
          <p:nvPr/>
        </p:nvSpPr>
        <p:spPr>
          <a:xfrm>
            <a:off x="5342508" y="719092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D1774E-3572-71FE-5B30-E35AFCE0211C}"/>
              </a:ext>
            </a:extLst>
          </p:cNvPr>
          <p:cNvSpPr/>
          <p:nvPr/>
        </p:nvSpPr>
        <p:spPr>
          <a:xfrm>
            <a:off x="5342508" y="371719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80B560-2174-01EE-FBA8-D845F1587D22}"/>
              </a:ext>
            </a:extLst>
          </p:cNvPr>
          <p:cNvSpPr/>
          <p:nvPr/>
        </p:nvSpPr>
        <p:spPr>
          <a:xfrm>
            <a:off x="8609169" y="719092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4DBEB04-2A5A-B0A6-2876-88FC7FBD5659}"/>
              </a:ext>
            </a:extLst>
          </p:cNvPr>
          <p:cNvSpPr/>
          <p:nvPr/>
        </p:nvSpPr>
        <p:spPr>
          <a:xfrm>
            <a:off x="8609169" y="3717197"/>
            <a:ext cx="2928731" cy="26239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7590049-EED1-E118-7538-A9DC0C355ED7}"/>
              </a:ext>
            </a:extLst>
          </p:cNvPr>
          <p:cNvSpPr/>
          <p:nvPr/>
        </p:nvSpPr>
        <p:spPr>
          <a:xfrm>
            <a:off x="5342508" y="719092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E98E97D-0D1E-EDEF-F955-7AB2181847ED}"/>
              </a:ext>
            </a:extLst>
          </p:cNvPr>
          <p:cNvSpPr/>
          <p:nvPr/>
        </p:nvSpPr>
        <p:spPr>
          <a:xfrm>
            <a:off x="8609169" y="719092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C2CADD2-08C4-D778-47AA-DF9AB497E33F}"/>
              </a:ext>
            </a:extLst>
          </p:cNvPr>
          <p:cNvSpPr/>
          <p:nvPr/>
        </p:nvSpPr>
        <p:spPr>
          <a:xfrm>
            <a:off x="5342507" y="3717195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4815178-57F6-E94C-8092-DC2D7707185D}"/>
              </a:ext>
            </a:extLst>
          </p:cNvPr>
          <p:cNvSpPr/>
          <p:nvPr/>
        </p:nvSpPr>
        <p:spPr>
          <a:xfrm>
            <a:off x="8609169" y="3717195"/>
            <a:ext cx="2928731" cy="17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01F58C29-9327-146A-A04D-DC50B31E5A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50391" y="1917196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400C467F-EA18-9A4B-D47A-DDC8812841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50391" y="4871573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3FE31685-0ECB-57BD-5E07-021F78910C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92220" y="1917196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id="{9DB795B2-D2B3-87F4-A776-92FFA0ED28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92220" y="4871573"/>
            <a:ext cx="2517432" cy="1126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A2672A6-BC6C-5A5C-2230-9B164213F6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9588" y="2117176"/>
            <a:ext cx="4001677" cy="4223950"/>
          </a:xfrm>
        </p:spPr>
        <p:txBody>
          <a:bodyPr/>
          <a:lstStyle/>
          <a:p>
            <a:pPr marL="0" marR="0" lvl="0" indent="0" algn="l" defTabSz="91441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2806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22" y="58538"/>
            <a:ext cx="11103375" cy="151235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DB0A68-EC69-71EE-16C2-3CF4113FB528}"/>
              </a:ext>
            </a:extLst>
          </p:cNvPr>
          <p:cNvSpPr/>
          <p:nvPr/>
        </p:nvSpPr>
        <p:spPr>
          <a:xfrm>
            <a:off x="566322" y="1669003"/>
            <a:ext cx="2603007" cy="450985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7590049-EED1-E118-7538-A9DC0C355ED7}"/>
              </a:ext>
            </a:extLst>
          </p:cNvPr>
          <p:cNvSpPr/>
          <p:nvPr/>
        </p:nvSpPr>
        <p:spPr>
          <a:xfrm>
            <a:off x="566322" y="4145495"/>
            <a:ext cx="2603007" cy="20333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1967AE8-0F0C-577C-C564-7204314DB078}"/>
              </a:ext>
            </a:extLst>
          </p:cNvPr>
          <p:cNvSpPr/>
          <p:nvPr/>
        </p:nvSpPr>
        <p:spPr>
          <a:xfrm>
            <a:off x="3399778" y="1683799"/>
            <a:ext cx="2603007" cy="450985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40A1411-DC42-6A9D-20EC-DB48A8EF6C75}"/>
              </a:ext>
            </a:extLst>
          </p:cNvPr>
          <p:cNvSpPr/>
          <p:nvPr/>
        </p:nvSpPr>
        <p:spPr>
          <a:xfrm>
            <a:off x="3399778" y="4160292"/>
            <a:ext cx="2603007" cy="20333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504BAB0-59D1-A9B4-0476-3CEDB5315A63}"/>
              </a:ext>
            </a:extLst>
          </p:cNvPr>
          <p:cNvSpPr/>
          <p:nvPr/>
        </p:nvSpPr>
        <p:spPr>
          <a:xfrm>
            <a:off x="6233234" y="1669003"/>
            <a:ext cx="2603007" cy="450985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6FFDBFA-2A45-FEC3-2851-E364916B970B}"/>
              </a:ext>
            </a:extLst>
          </p:cNvPr>
          <p:cNvSpPr/>
          <p:nvPr/>
        </p:nvSpPr>
        <p:spPr>
          <a:xfrm>
            <a:off x="6233234" y="4145495"/>
            <a:ext cx="2603007" cy="20333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914DB1E-60C7-B2B2-5A4A-F788D085A342}"/>
              </a:ext>
            </a:extLst>
          </p:cNvPr>
          <p:cNvSpPr/>
          <p:nvPr/>
        </p:nvSpPr>
        <p:spPr>
          <a:xfrm>
            <a:off x="9066690" y="1669003"/>
            <a:ext cx="2603007" cy="450985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479AEED-C0B2-3B7B-02A3-C18831FCCA1E}"/>
              </a:ext>
            </a:extLst>
          </p:cNvPr>
          <p:cNvSpPr/>
          <p:nvPr/>
        </p:nvSpPr>
        <p:spPr>
          <a:xfrm>
            <a:off x="9066690" y="4145495"/>
            <a:ext cx="2603007" cy="20333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E0CD4ACB-CDC1-0613-62C6-10FA3E5307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7122" y="4807581"/>
            <a:ext cx="2189143" cy="11268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55998964-C56B-CD03-D51B-0C78987BFF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98758" y="4822377"/>
            <a:ext cx="2189143" cy="11268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4BE46C09-B07A-1400-7353-ED9B7F984F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40166" y="4807580"/>
            <a:ext cx="2189143" cy="11268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Текст 4">
            <a:extLst>
              <a:ext uri="{FF2B5EF4-FFF2-40B4-BE49-F238E27FC236}">
                <a16:creationId xmlns:a16="http://schemas.microsoft.com/office/drawing/2014/main" id="{C6435524-8625-7F09-9D68-BC1A19B14F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35737" y="4807579"/>
            <a:ext cx="2189143" cy="11268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8" name="Рисунок 27">
            <a:extLst>
              <a:ext uri="{FF2B5EF4-FFF2-40B4-BE49-F238E27FC236}">
                <a16:creationId xmlns:a16="http://schemas.microsoft.com/office/drawing/2014/main" id="{F1C84C0F-3EF0-F1FA-F317-50BEB309826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66738" y="1669003"/>
            <a:ext cx="2601912" cy="2491289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29" name="Рисунок 27">
            <a:extLst>
              <a:ext uri="{FF2B5EF4-FFF2-40B4-BE49-F238E27FC236}">
                <a16:creationId xmlns:a16="http://schemas.microsoft.com/office/drawing/2014/main" id="{378E4809-09CB-0982-699F-205C79449A5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00325" y="1677881"/>
            <a:ext cx="2601912" cy="2479568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30" name="Рисунок 27">
            <a:extLst>
              <a:ext uri="{FF2B5EF4-FFF2-40B4-BE49-F238E27FC236}">
                <a16:creationId xmlns:a16="http://schemas.microsoft.com/office/drawing/2014/main" id="{F61B4ED9-608D-3D25-7C62-762B94CB9A6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32685" y="1674921"/>
            <a:ext cx="2601912" cy="2479568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31" name="Рисунок 27">
            <a:extLst>
              <a:ext uri="{FF2B5EF4-FFF2-40B4-BE49-F238E27FC236}">
                <a16:creationId xmlns:a16="http://schemas.microsoft.com/office/drawing/2014/main" id="{7B319804-5230-5941-BF4D-BDADB1AE3C5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67784" y="1669003"/>
            <a:ext cx="2601912" cy="2487383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02130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06B53-ABE3-F16E-EF02-D32BE7BB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22" y="140678"/>
            <a:ext cx="11103375" cy="15531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DB0A68-EC69-71EE-16C2-3CF4113FB528}"/>
              </a:ext>
            </a:extLst>
          </p:cNvPr>
          <p:cNvSpPr/>
          <p:nvPr/>
        </p:nvSpPr>
        <p:spPr>
          <a:xfrm>
            <a:off x="566322" y="1938292"/>
            <a:ext cx="11103375" cy="424056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E0CD4ACB-CDC1-0613-62C6-10FA3E5307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7122" y="4807581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55998964-C56B-CD03-D51B-0C78987BFF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98758" y="4822377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4BE46C09-B07A-1400-7353-ED9B7F984F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40166" y="4807580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Текст 4">
            <a:extLst>
              <a:ext uri="{FF2B5EF4-FFF2-40B4-BE49-F238E27FC236}">
                <a16:creationId xmlns:a16="http://schemas.microsoft.com/office/drawing/2014/main" id="{C6435524-8625-7F09-9D68-BC1A19B14F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35737" y="4807579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6AC2D4D7-72A2-26EB-5FBE-FE219836E18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7122" y="3077915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C27AA1E4-8D77-F27A-67A3-0B051EE6CA5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98758" y="3092711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2D21CF2D-6AF1-7DC5-03A8-05C83769566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40166" y="3077914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379DC82E-6EAA-8575-8EE6-785D3F7C8CF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235737" y="3077913"/>
            <a:ext cx="2189143" cy="11268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0030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F96F780-CEEA-6553-74C2-B17FECDBEF2C}"/>
              </a:ext>
            </a:extLst>
          </p:cNvPr>
          <p:cNvSpPr/>
          <p:nvPr/>
        </p:nvSpPr>
        <p:spPr>
          <a:xfrm>
            <a:off x="0" y="0"/>
            <a:ext cx="4465983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50" y="221226"/>
            <a:ext cx="3540926" cy="180601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D3BD65A1-5CA6-8BCD-62EE-90FF564F1A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65638" y="0"/>
            <a:ext cx="7726362" cy="6858000"/>
          </a:xfrm>
          <a:custGeom>
            <a:avLst/>
            <a:gdLst>
              <a:gd name="connsiteX0" fmla="*/ 0 w 7726362"/>
              <a:gd name="connsiteY0" fmla="*/ 0 h 6858000"/>
              <a:gd name="connsiteX1" fmla="*/ 7726362 w 7726362"/>
              <a:gd name="connsiteY1" fmla="*/ 0 h 6858000"/>
              <a:gd name="connsiteX2" fmla="*/ 7726362 w 7726362"/>
              <a:gd name="connsiteY2" fmla="*/ 6858000 h 6858000"/>
              <a:gd name="connsiteX3" fmla="*/ 7726252 w 7726362"/>
              <a:gd name="connsiteY3" fmla="*/ 6858000 h 6858000"/>
              <a:gd name="connsiteX4" fmla="*/ 7726252 w 7726362"/>
              <a:gd name="connsiteY4" fmla="*/ 6374963 h 6858000"/>
              <a:gd name="connsiteX5" fmla="*/ 7222955 w 7726362"/>
              <a:gd name="connsiteY5" fmla="*/ 6374963 h 6858000"/>
              <a:gd name="connsiteX6" fmla="*/ 6883498 w 7726362"/>
              <a:gd name="connsiteY6" fmla="*/ 6858000 h 6858000"/>
              <a:gd name="connsiteX7" fmla="*/ 0 w 772636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26362" h="6858000">
                <a:moveTo>
                  <a:pt x="0" y="0"/>
                </a:moveTo>
                <a:lnTo>
                  <a:pt x="7726362" y="0"/>
                </a:lnTo>
                <a:lnTo>
                  <a:pt x="7726362" y="6858000"/>
                </a:lnTo>
                <a:lnTo>
                  <a:pt x="7726252" y="6858000"/>
                </a:lnTo>
                <a:lnTo>
                  <a:pt x="7726252" y="6374963"/>
                </a:lnTo>
                <a:lnTo>
                  <a:pt x="7222955" y="6374963"/>
                </a:lnTo>
                <a:lnTo>
                  <a:pt x="688349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3F60668-46BD-CF33-2BB3-6B0FB6A098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063" y="2248464"/>
            <a:ext cx="3541712" cy="3949136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7520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доска, Прямоугольник, текс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EB987A7-9F45-6126-4778-ACB6EDA134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506" y="1334124"/>
            <a:ext cx="6859874" cy="4573249"/>
          </a:xfrm>
          <a:prstGeom prst="rect">
            <a:avLst/>
          </a:prstGeom>
        </p:spPr>
      </p:pic>
      <p:sp>
        <p:nvSpPr>
          <p:cNvPr id="5" name="Рисунок 4">
            <a:extLst>
              <a:ext uri="{FF2B5EF4-FFF2-40B4-BE49-F238E27FC236}">
                <a16:creationId xmlns:a16="http://schemas.microsoft.com/office/drawing/2014/main" id="{750CF93C-0926-2116-8AAB-15FCAA1B6E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31175" y="2098622"/>
            <a:ext cx="4691921" cy="2855627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B8587-91DC-6FA2-B791-722CCBE42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24" y="202286"/>
            <a:ext cx="10515600" cy="127482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741475F-7DA6-BFDE-9FA9-429CD9AD6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3694" y="1814147"/>
            <a:ext cx="4468812" cy="4632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497E98E8-0E93-1092-4524-08F8AA0A5A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30888" y="2098675"/>
            <a:ext cx="4692650" cy="2855913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364689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976D30C-213D-F961-8E81-3AAF5F22EEC5}"/>
              </a:ext>
            </a:extLst>
          </p:cNvPr>
          <p:cNvSpPr/>
          <p:nvPr/>
        </p:nvSpPr>
        <p:spPr>
          <a:xfrm>
            <a:off x="1" y="0"/>
            <a:ext cx="10709563" cy="6858000"/>
          </a:xfrm>
          <a:custGeom>
            <a:avLst/>
            <a:gdLst>
              <a:gd name="connsiteX0" fmla="*/ 0 w 10709563"/>
              <a:gd name="connsiteY0" fmla="*/ 0 h 6858000"/>
              <a:gd name="connsiteX1" fmla="*/ 1704109 w 10709563"/>
              <a:gd name="connsiteY1" fmla="*/ 0 h 6858000"/>
              <a:gd name="connsiteX2" fmla="*/ 1759527 w 10709563"/>
              <a:gd name="connsiteY2" fmla="*/ 0 h 6858000"/>
              <a:gd name="connsiteX3" fmla="*/ 2458058 w 10709563"/>
              <a:gd name="connsiteY3" fmla="*/ 0 h 6858000"/>
              <a:gd name="connsiteX4" fmla="*/ 5805054 w 10709563"/>
              <a:gd name="connsiteY4" fmla="*/ 0 h 6858000"/>
              <a:gd name="connsiteX5" fmla="*/ 5915547 w 10709563"/>
              <a:gd name="connsiteY5" fmla="*/ 0 h 6858000"/>
              <a:gd name="connsiteX6" fmla="*/ 10709563 w 10709563"/>
              <a:gd name="connsiteY6" fmla="*/ 6857999 h 6858000"/>
              <a:gd name="connsiteX7" fmla="*/ 8132619 w 10709563"/>
              <a:gd name="connsiteY7" fmla="*/ 6857999 h 6858000"/>
              <a:gd name="connsiteX8" fmla="*/ 8132619 w 10709563"/>
              <a:gd name="connsiteY8" fmla="*/ 6858000 h 6858000"/>
              <a:gd name="connsiteX9" fmla="*/ 5805054 w 10709563"/>
              <a:gd name="connsiteY9" fmla="*/ 6858000 h 6858000"/>
              <a:gd name="connsiteX10" fmla="*/ 3934692 w 10709563"/>
              <a:gd name="connsiteY10" fmla="*/ 6858000 h 6858000"/>
              <a:gd name="connsiteX11" fmla="*/ 1759527 w 10709563"/>
              <a:gd name="connsiteY11" fmla="*/ 6858000 h 6858000"/>
              <a:gd name="connsiteX12" fmla="*/ 1704109 w 10709563"/>
              <a:gd name="connsiteY12" fmla="*/ 6858000 h 6858000"/>
              <a:gd name="connsiteX13" fmla="*/ 0 w 10709563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709563" h="6858000">
                <a:moveTo>
                  <a:pt x="0" y="0"/>
                </a:moveTo>
                <a:lnTo>
                  <a:pt x="1704109" y="0"/>
                </a:lnTo>
                <a:lnTo>
                  <a:pt x="1759527" y="0"/>
                </a:lnTo>
                <a:lnTo>
                  <a:pt x="2458058" y="0"/>
                </a:lnTo>
                <a:lnTo>
                  <a:pt x="5805054" y="0"/>
                </a:lnTo>
                <a:lnTo>
                  <a:pt x="5915547" y="0"/>
                </a:lnTo>
                <a:lnTo>
                  <a:pt x="10709563" y="6857999"/>
                </a:lnTo>
                <a:lnTo>
                  <a:pt x="8132619" y="6857999"/>
                </a:lnTo>
                <a:lnTo>
                  <a:pt x="8132619" y="6858000"/>
                </a:lnTo>
                <a:lnTo>
                  <a:pt x="5805054" y="6858000"/>
                </a:lnTo>
                <a:lnTo>
                  <a:pt x="3934692" y="6858000"/>
                </a:lnTo>
                <a:lnTo>
                  <a:pt x="1759527" y="6858000"/>
                </a:lnTo>
                <a:lnTo>
                  <a:pt x="170410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03D1B-E565-D9D8-4C4B-054721A18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57" y="326380"/>
            <a:ext cx="596555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EC3C42-C3C7-BF22-8F3D-8A0D8E459F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7350" y="1828801"/>
            <a:ext cx="5965825" cy="47021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729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5EDA47B-4CB6-36DF-A00A-198758637F53}"/>
              </a:ext>
            </a:extLst>
          </p:cNvPr>
          <p:cNvSpPr>
            <a:spLocks/>
          </p:cNvSpPr>
          <p:nvPr userDrawn="1"/>
        </p:nvSpPr>
        <p:spPr bwMode="auto">
          <a:xfrm>
            <a:off x="11088800" y="6217831"/>
            <a:ext cx="1106088" cy="640170"/>
          </a:xfrm>
          <a:custGeom>
            <a:avLst/>
            <a:gdLst>
              <a:gd name="T0" fmla="*/ 2076281 w 1746884"/>
              <a:gd name="T1" fmla="*/ 0 h 1012190"/>
              <a:gd name="T2" fmla="*/ 845046 w 1746884"/>
              <a:gd name="T3" fmla="*/ 0 h 1012190"/>
              <a:gd name="T4" fmla="*/ 0 w 1746884"/>
              <a:gd name="T5" fmla="*/ 1197085 h 1012190"/>
              <a:gd name="T6" fmla="*/ 2076281 w 1746884"/>
              <a:gd name="T7" fmla="*/ 1197085 h 1012190"/>
              <a:gd name="T8" fmla="*/ 2076281 w 1746884"/>
              <a:gd name="T9" fmla="*/ 0 h 1012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07E9886C-3B09-BE6C-B10C-9530A7D402D2}"/>
              </a:ext>
            </a:extLst>
          </p:cNvPr>
          <p:cNvSpPr txBox="1">
            <a:spLocks/>
          </p:cNvSpPr>
          <p:nvPr userDrawn="1"/>
        </p:nvSpPr>
        <p:spPr>
          <a:xfrm>
            <a:off x="9168307" y="6379558"/>
            <a:ext cx="2804208" cy="3427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ECDC8D7-FAE2-4034-A4CD-F9617AF691F2}" type="slidenum">
              <a:rPr lang="ru-RU" sz="1395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395">
              <a:solidFill>
                <a:schemeClr val="bg1"/>
              </a:solidFill>
            </a:endParaRPr>
          </a:p>
        </p:txBody>
      </p:sp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FC43ED35-16EC-CA56-D772-72AF9FE35FB1}"/>
              </a:ext>
            </a:extLst>
          </p:cNvPr>
          <p:cNvSpPr/>
          <p:nvPr userDrawn="1"/>
        </p:nvSpPr>
        <p:spPr>
          <a:xfrm rot="10800000">
            <a:off x="0" y="-9626"/>
            <a:ext cx="1199466" cy="1127277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8" name="Рисунок 6"/>
          <p:cNvSpPr>
            <a:spLocks noGrp="1"/>
          </p:cNvSpPr>
          <p:nvPr>
            <p:ph type="pic" sz="quarter" idx="12"/>
          </p:nvPr>
        </p:nvSpPr>
        <p:spPr>
          <a:xfrm>
            <a:off x="5735201" y="3960703"/>
            <a:ext cx="4401246" cy="2908097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7739742"/>
              <a:gd name="connsiteY0" fmla="*/ 4172229 h 4172229"/>
              <a:gd name="connsiteX1" fmla="*/ 2910320 w 7739742"/>
              <a:gd name="connsiteY1" fmla="*/ 14876 h 4172229"/>
              <a:gd name="connsiteX2" fmla="*/ 7739742 w 7739742"/>
              <a:gd name="connsiteY2" fmla="*/ 0 h 4172229"/>
              <a:gd name="connsiteX3" fmla="*/ 7479006 w 7739742"/>
              <a:gd name="connsiteY3" fmla="*/ 4167875 h 4172229"/>
              <a:gd name="connsiteX4" fmla="*/ 0 w 7739742"/>
              <a:gd name="connsiteY4" fmla="*/ 4172229 h 4172229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8774406 w 9035142"/>
              <a:gd name="connsiteY3" fmla="*/ 4167875 h 6010554"/>
              <a:gd name="connsiteX4" fmla="*/ 0 w 9035142"/>
              <a:gd name="connsiteY4" fmla="*/ 6010554 h 6010554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4878681 w 9035142"/>
              <a:gd name="connsiteY3" fmla="*/ 5977625 h 6010554"/>
              <a:gd name="connsiteX4" fmla="*/ 0 w 9035142"/>
              <a:gd name="connsiteY4" fmla="*/ 6010554 h 6010554"/>
              <a:gd name="connsiteX0" fmla="*/ 0 w 9054192"/>
              <a:gd name="connsiteY0" fmla="*/ 5995678 h 5995678"/>
              <a:gd name="connsiteX1" fmla="*/ 4205720 w 9054192"/>
              <a:gd name="connsiteY1" fmla="*/ 0 h 5995678"/>
              <a:gd name="connsiteX2" fmla="*/ 9054192 w 9054192"/>
              <a:gd name="connsiteY2" fmla="*/ 13699 h 5995678"/>
              <a:gd name="connsiteX3" fmla="*/ 4878681 w 9054192"/>
              <a:gd name="connsiteY3" fmla="*/ 5962749 h 5995678"/>
              <a:gd name="connsiteX4" fmla="*/ 0 w 9054192"/>
              <a:gd name="connsiteY4" fmla="*/ 5995678 h 5995678"/>
              <a:gd name="connsiteX0" fmla="*/ 0 w 9035142"/>
              <a:gd name="connsiteY0" fmla="*/ 5986153 h 5986153"/>
              <a:gd name="connsiteX1" fmla="*/ 4186670 w 9035142"/>
              <a:gd name="connsiteY1" fmla="*/ 0 h 5986153"/>
              <a:gd name="connsiteX2" fmla="*/ 9035142 w 9035142"/>
              <a:gd name="connsiteY2" fmla="*/ 13699 h 5986153"/>
              <a:gd name="connsiteX3" fmla="*/ 4859631 w 9035142"/>
              <a:gd name="connsiteY3" fmla="*/ 5962749 h 5986153"/>
              <a:gd name="connsiteX4" fmla="*/ 0 w 9035142"/>
              <a:gd name="connsiteY4" fmla="*/ 5986153 h 5986153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69156 w 9044667"/>
              <a:gd name="connsiteY3" fmla="*/ 5962749 h 5976628"/>
              <a:gd name="connsiteX4" fmla="*/ 0 w 9044667"/>
              <a:gd name="connsiteY4" fmla="*/ 5976628 h 5976628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59631 w 9044667"/>
              <a:gd name="connsiteY3" fmla="*/ 5962749 h 5976628"/>
              <a:gd name="connsiteX4" fmla="*/ 0 w 9044667"/>
              <a:gd name="connsiteY4" fmla="*/ 5976628 h 597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4667" h="5976628">
                <a:moveTo>
                  <a:pt x="0" y="5976628"/>
                </a:moveTo>
                <a:lnTo>
                  <a:pt x="4196195" y="0"/>
                </a:lnTo>
                <a:lnTo>
                  <a:pt x="9044667" y="13699"/>
                </a:lnTo>
                <a:lnTo>
                  <a:pt x="4859631" y="5962749"/>
                </a:lnTo>
                <a:lnTo>
                  <a:pt x="0" y="5976628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12" name="Рисунок 6"/>
          <p:cNvSpPr>
            <a:spLocks noGrp="1"/>
          </p:cNvSpPr>
          <p:nvPr>
            <p:ph type="pic" sz="quarter" idx="13"/>
          </p:nvPr>
        </p:nvSpPr>
        <p:spPr>
          <a:xfrm>
            <a:off x="7790754" y="1052607"/>
            <a:ext cx="4401246" cy="2908097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7739742"/>
              <a:gd name="connsiteY0" fmla="*/ 4172229 h 4172229"/>
              <a:gd name="connsiteX1" fmla="*/ 2910320 w 7739742"/>
              <a:gd name="connsiteY1" fmla="*/ 14876 h 4172229"/>
              <a:gd name="connsiteX2" fmla="*/ 7739742 w 7739742"/>
              <a:gd name="connsiteY2" fmla="*/ 0 h 4172229"/>
              <a:gd name="connsiteX3" fmla="*/ 7479006 w 7739742"/>
              <a:gd name="connsiteY3" fmla="*/ 4167875 h 4172229"/>
              <a:gd name="connsiteX4" fmla="*/ 0 w 7739742"/>
              <a:gd name="connsiteY4" fmla="*/ 4172229 h 4172229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8774406 w 9035142"/>
              <a:gd name="connsiteY3" fmla="*/ 4167875 h 6010554"/>
              <a:gd name="connsiteX4" fmla="*/ 0 w 9035142"/>
              <a:gd name="connsiteY4" fmla="*/ 6010554 h 6010554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4878681 w 9035142"/>
              <a:gd name="connsiteY3" fmla="*/ 5977625 h 6010554"/>
              <a:gd name="connsiteX4" fmla="*/ 0 w 9035142"/>
              <a:gd name="connsiteY4" fmla="*/ 6010554 h 6010554"/>
              <a:gd name="connsiteX0" fmla="*/ 0 w 9054192"/>
              <a:gd name="connsiteY0" fmla="*/ 5995678 h 5995678"/>
              <a:gd name="connsiteX1" fmla="*/ 4205720 w 9054192"/>
              <a:gd name="connsiteY1" fmla="*/ 0 h 5995678"/>
              <a:gd name="connsiteX2" fmla="*/ 9054192 w 9054192"/>
              <a:gd name="connsiteY2" fmla="*/ 13699 h 5995678"/>
              <a:gd name="connsiteX3" fmla="*/ 4878681 w 9054192"/>
              <a:gd name="connsiteY3" fmla="*/ 5962749 h 5995678"/>
              <a:gd name="connsiteX4" fmla="*/ 0 w 9054192"/>
              <a:gd name="connsiteY4" fmla="*/ 5995678 h 5995678"/>
              <a:gd name="connsiteX0" fmla="*/ 0 w 9035142"/>
              <a:gd name="connsiteY0" fmla="*/ 5986153 h 5986153"/>
              <a:gd name="connsiteX1" fmla="*/ 4186670 w 9035142"/>
              <a:gd name="connsiteY1" fmla="*/ 0 h 5986153"/>
              <a:gd name="connsiteX2" fmla="*/ 9035142 w 9035142"/>
              <a:gd name="connsiteY2" fmla="*/ 13699 h 5986153"/>
              <a:gd name="connsiteX3" fmla="*/ 4859631 w 9035142"/>
              <a:gd name="connsiteY3" fmla="*/ 5962749 h 5986153"/>
              <a:gd name="connsiteX4" fmla="*/ 0 w 9035142"/>
              <a:gd name="connsiteY4" fmla="*/ 5986153 h 5986153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69156 w 9044667"/>
              <a:gd name="connsiteY3" fmla="*/ 5962749 h 5976628"/>
              <a:gd name="connsiteX4" fmla="*/ 0 w 9044667"/>
              <a:gd name="connsiteY4" fmla="*/ 5976628 h 5976628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59631 w 9044667"/>
              <a:gd name="connsiteY3" fmla="*/ 5962749 h 5976628"/>
              <a:gd name="connsiteX4" fmla="*/ 0 w 9044667"/>
              <a:gd name="connsiteY4" fmla="*/ 5976628 h 597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4667" h="5976628">
                <a:moveTo>
                  <a:pt x="0" y="5976628"/>
                </a:moveTo>
                <a:lnTo>
                  <a:pt x="4196195" y="0"/>
                </a:lnTo>
                <a:lnTo>
                  <a:pt x="9044667" y="13699"/>
                </a:lnTo>
                <a:lnTo>
                  <a:pt x="4859631" y="5962749"/>
                </a:lnTo>
                <a:lnTo>
                  <a:pt x="0" y="5976628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14" name="Текст 20"/>
          <p:cNvSpPr>
            <a:spLocks noGrp="1"/>
          </p:cNvSpPr>
          <p:nvPr>
            <p:ph type="body" sz="quarter" idx="14"/>
          </p:nvPr>
        </p:nvSpPr>
        <p:spPr>
          <a:xfrm>
            <a:off x="838200" y="1899357"/>
            <a:ext cx="4886426" cy="4122692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solidFill>
                  <a:srgbClr val="2C3D4F"/>
                </a:solidFill>
                <a:latin typeface="Geometria" pitchFamily="34" charset="-52"/>
              </a:defRPr>
            </a:lvl1pPr>
            <a:lvl2pPr>
              <a:defRPr sz="1395">
                <a:solidFill>
                  <a:srgbClr val="2C3D4F"/>
                </a:solidFill>
                <a:latin typeface="Geometria" pitchFamily="34" charset="-52"/>
              </a:defRPr>
            </a:lvl2pPr>
            <a:lvl3pPr>
              <a:defRPr sz="1395">
                <a:solidFill>
                  <a:srgbClr val="2C3D4F"/>
                </a:solidFill>
                <a:latin typeface="Geometria" pitchFamily="34" charset="-52"/>
              </a:defRPr>
            </a:lvl3pPr>
            <a:lvl4pPr>
              <a:defRPr sz="1395">
                <a:solidFill>
                  <a:srgbClr val="2C3D4F"/>
                </a:solidFill>
                <a:latin typeface="Geometria" pitchFamily="34" charset="-52"/>
              </a:defRPr>
            </a:lvl4pPr>
            <a:lvl5pPr>
              <a:defRPr sz="1395">
                <a:solidFill>
                  <a:srgbClr val="2C3D4F"/>
                </a:solidFill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0"/>
          </p:nvPr>
        </p:nvSpPr>
        <p:spPr>
          <a:xfrm>
            <a:off x="959081" y="19768"/>
            <a:ext cx="11013561" cy="106938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56145123"/>
      </p:ext>
    </p:extLst>
  </p:cSld>
  <p:clrMapOvr>
    <a:masterClrMapping/>
  </p:clrMapOvr>
  <p:transition spd="slow">
    <p:fade/>
  </p:transition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FC03813B-5134-7B3A-368B-41BA4EE18322}"/>
              </a:ext>
            </a:extLst>
          </p:cNvPr>
          <p:cNvSpPr/>
          <p:nvPr/>
        </p:nvSpPr>
        <p:spPr>
          <a:xfrm>
            <a:off x="2826328" y="1"/>
            <a:ext cx="9365673" cy="6857999"/>
          </a:xfrm>
          <a:custGeom>
            <a:avLst/>
            <a:gdLst>
              <a:gd name="connsiteX0" fmla="*/ 4794016 w 9365673"/>
              <a:gd name="connsiteY0" fmla="*/ 0 h 6857999"/>
              <a:gd name="connsiteX1" fmla="*/ 9365673 w 9365673"/>
              <a:gd name="connsiteY1" fmla="*/ 0 h 6857999"/>
              <a:gd name="connsiteX2" fmla="*/ 9365673 w 9365673"/>
              <a:gd name="connsiteY2" fmla="*/ 4043155 h 6857999"/>
              <a:gd name="connsiteX3" fmla="*/ 9365672 w 9365673"/>
              <a:gd name="connsiteY3" fmla="*/ 4043157 h 6857999"/>
              <a:gd name="connsiteX4" fmla="*/ 9365672 w 9365673"/>
              <a:gd name="connsiteY4" fmla="*/ 6857999 h 6857999"/>
              <a:gd name="connsiteX5" fmla="*/ 9365562 w 9365673"/>
              <a:gd name="connsiteY5" fmla="*/ 6857999 h 6857999"/>
              <a:gd name="connsiteX6" fmla="*/ 9365562 w 9365673"/>
              <a:gd name="connsiteY6" fmla="*/ 6374963 h 6857999"/>
              <a:gd name="connsiteX7" fmla="*/ 8862265 w 9365673"/>
              <a:gd name="connsiteY7" fmla="*/ 6374963 h 6857999"/>
              <a:gd name="connsiteX8" fmla="*/ 8522809 w 9365673"/>
              <a:gd name="connsiteY8" fmla="*/ 6857999 h 6857999"/>
              <a:gd name="connsiteX9" fmla="*/ 7397984 w 9365673"/>
              <a:gd name="connsiteY9" fmla="*/ 6857999 h 6857999"/>
              <a:gd name="connsiteX10" fmla="*/ 4932217 w 9365673"/>
              <a:gd name="connsiteY10" fmla="*/ 6857999 h 6857999"/>
              <a:gd name="connsiteX11" fmla="*/ 0 w 9365673"/>
              <a:gd name="connsiteY11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65673" h="6857999">
                <a:moveTo>
                  <a:pt x="4794016" y="0"/>
                </a:moveTo>
                <a:lnTo>
                  <a:pt x="9365673" y="0"/>
                </a:lnTo>
                <a:lnTo>
                  <a:pt x="9365673" y="4043155"/>
                </a:lnTo>
                <a:lnTo>
                  <a:pt x="9365672" y="4043157"/>
                </a:lnTo>
                <a:lnTo>
                  <a:pt x="9365672" y="6857999"/>
                </a:lnTo>
                <a:lnTo>
                  <a:pt x="9365562" y="6857999"/>
                </a:lnTo>
                <a:lnTo>
                  <a:pt x="9365562" y="6374963"/>
                </a:lnTo>
                <a:lnTo>
                  <a:pt x="8862265" y="6374963"/>
                </a:lnTo>
                <a:lnTo>
                  <a:pt x="8522809" y="6857999"/>
                </a:lnTo>
                <a:lnTo>
                  <a:pt x="7397984" y="6857999"/>
                </a:lnTo>
                <a:lnTo>
                  <a:pt x="4932217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2D30374A-EA9D-9E74-1EFF-C4DC9E1EEC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14569" y="1697065"/>
            <a:ext cx="4939231" cy="47114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CC1D516F-B070-6134-6481-6740161209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6396" y="1804727"/>
            <a:ext cx="3045415" cy="253764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DA43FBF4-C686-8C88-E46C-28A8252E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89970"/>
            <a:ext cx="5875751" cy="74342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6581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E6761B23-E5DB-6ADE-AE3C-28231DD6C25F}"/>
              </a:ext>
            </a:extLst>
          </p:cNvPr>
          <p:cNvSpPr/>
          <p:nvPr/>
        </p:nvSpPr>
        <p:spPr>
          <a:xfrm>
            <a:off x="2826328" y="1"/>
            <a:ext cx="9365673" cy="6857999"/>
          </a:xfrm>
          <a:custGeom>
            <a:avLst/>
            <a:gdLst>
              <a:gd name="connsiteX0" fmla="*/ 4794016 w 9365673"/>
              <a:gd name="connsiteY0" fmla="*/ 0 h 6857999"/>
              <a:gd name="connsiteX1" fmla="*/ 9365673 w 9365673"/>
              <a:gd name="connsiteY1" fmla="*/ 0 h 6857999"/>
              <a:gd name="connsiteX2" fmla="*/ 9365673 w 9365673"/>
              <a:gd name="connsiteY2" fmla="*/ 4043155 h 6857999"/>
              <a:gd name="connsiteX3" fmla="*/ 9365672 w 9365673"/>
              <a:gd name="connsiteY3" fmla="*/ 4043157 h 6857999"/>
              <a:gd name="connsiteX4" fmla="*/ 9365672 w 9365673"/>
              <a:gd name="connsiteY4" fmla="*/ 6857999 h 6857999"/>
              <a:gd name="connsiteX5" fmla="*/ 7397984 w 9365673"/>
              <a:gd name="connsiteY5" fmla="*/ 6857999 h 6857999"/>
              <a:gd name="connsiteX6" fmla="*/ 4932217 w 9365673"/>
              <a:gd name="connsiteY6" fmla="*/ 6857999 h 6857999"/>
              <a:gd name="connsiteX7" fmla="*/ 0 w 9365673"/>
              <a:gd name="connsiteY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5673" h="6857999">
                <a:moveTo>
                  <a:pt x="4794016" y="0"/>
                </a:moveTo>
                <a:lnTo>
                  <a:pt x="9365673" y="0"/>
                </a:lnTo>
                <a:lnTo>
                  <a:pt x="9365673" y="4043155"/>
                </a:lnTo>
                <a:lnTo>
                  <a:pt x="9365672" y="4043157"/>
                </a:lnTo>
                <a:lnTo>
                  <a:pt x="9365672" y="6857999"/>
                </a:lnTo>
                <a:lnTo>
                  <a:pt x="7397984" y="6857999"/>
                </a:lnTo>
                <a:lnTo>
                  <a:pt x="4932217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E81BA9-3E13-9F49-E314-2567171FD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14569" y="1697065"/>
            <a:ext cx="4939231" cy="47114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81BFCF8C-F5D4-6402-4A77-5832D7641D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6395" y="1804727"/>
            <a:ext cx="3626602" cy="146541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Текст 3">
            <a:extLst>
              <a:ext uri="{FF2B5EF4-FFF2-40B4-BE49-F238E27FC236}">
                <a16:creationId xmlns:a16="http://schemas.microsoft.com/office/drawing/2014/main" id="{3D8CA27B-2F42-DD53-E287-84B6E6C7A9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3028" y="3723934"/>
            <a:ext cx="2481841" cy="233590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0587FDB6-295B-5668-DA28-F4D786BCB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970"/>
            <a:ext cx="5788068" cy="74342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827AB073-D2CA-251E-6218-E31060C307B4}"/>
              </a:ext>
            </a:extLst>
          </p:cNvPr>
          <p:cNvSpPr/>
          <p:nvPr/>
        </p:nvSpPr>
        <p:spPr>
          <a:xfrm>
            <a:off x="11343160" y="6374963"/>
            <a:ext cx="848840" cy="491801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D2E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51120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0587FDB6-295B-5668-DA28-F4D786BCB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970"/>
            <a:ext cx="5788068" cy="74342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9F19DF5B-E3F2-5957-AEE6-167B0338F068}"/>
              </a:ext>
            </a:extLst>
          </p:cNvPr>
          <p:cNvSpPr/>
          <p:nvPr/>
        </p:nvSpPr>
        <p:spPr>
          <a:xfrm>
            <a:off x="8981769" y="2265657"/>
            <a:ext cx="3210233" cy="4592345"/>
          </a:xfrm>
          <a:custGeom>
            <a:avLst/>
            <a:gdLst>
              <a:gd name="connsiteX0" fmla="*/ 3210233 w 3210233"/>
              <a:gd name="connsiteY0" fmla="*/ 0 h 4592345"/>
              <a:gd name="connsiteX1" fmla="*/ 3210233 w 3210233"/>
              <a:gd name="connsiteY1" fmla="*/ 4592345 h 4592345"/>
              <a:gd name="connsiteX2" fmla="*/ 3210122 w 3210233"/>
              <a:gd name="connsiteY2" fmla="*/ 4592345 h 4592345"/>
              <a:gd name="connsiteX3" fmla="*/ 3210122 w 3210233"/>
              <a:gd name="connsiteY3" fmla="*/ 4109307 h 4592345"/>
              <a:gd name="connsiteX4" fmla="*/ 2706825 w 3210233"/>
              <a:gd name="connsiteY4" fmla="*/ 4109307 h 4592345"/>
              <a:gd name="connsiteX5" fmla="*/ 2367367 w 3210233"/>
              <a:gd name="connsiteY5" fmla="*/ 4592345 h 4592345"/>
              <a:gd name="connsiteX6" fmla="*/ 0 w 3210233"/>
              <a:gd name="connsiteY6" fmla="*/ 4592345 h 459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10233" h="4592345">
                <a:moveTo>
                  <a:pt x="3210233" y="0"/>
                </a:moveTo>
                <a:lnTo>
                  <a:pt x="3210233" y="4592345"/>
                </a:lnTo>
                <a:lnTo>
                  <a:pt x="3210122" y="4592345"/>
                </a:lnTo>
                <a:lnTo>
                  <a:pt x="3210122" y="4109307"/>
                </a:lnTo>
                <a:lnTo>
                  <a:pt x="2706825" y="4109307"/>
                </a:lnTo>
                <a:lnTo>
                  <a:pt x="2367367" y="4592345"/>
                </a:lnTo>
                <a:lnTo>
                  <a:pt x="0" y="459234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>
              <a:solidFill>
                <a:srgbClr val="2B3D4F"/>
              </a:solidFill>
            </a:endParaRP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81BFCF8C-F5D4-6402-4A77-5832D7641D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6395" y="1804727"/>
            <a:ext cx="8308282" cy="433928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5472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0587FDB6-295B-5668-DA28-F4D786BCB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970"/>
            <a:ext cx="10240108" cy="114859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C7720E11-A219-4F23-676F-4584655FBF67}"/>
              </a:ext>
            </a:extLst>
          </p:cNvPr>
          <p:cNvSpPr/>
          <p:nvPr/>
        </p:nvSpPr>
        <p:spPr>
          <a:xfrm>
            <a:off x="8981769" y="2265657"/>
            <a:ext cx="3210233" cy="4592345"/>
          </a:xfrm>
          <a:custGeom>
            <a:avLst/>
            <a:gdLst>
              <a:gd name="connsiteX0" fmla="*/ 3210233 w 3210233"/>
              <a:gd name="connsiteY0" fmla="*/ 0 h 4592345"/>
              <a:gd name="connsiteX1" fmla="*/ 3210233 w 3210233"/>
              <a:gd name="connsiteY1" fmla="*/ 4592345 h 4592345"/>
              <a:gd name="connsiteX2" fmla="*/ 3210122 w 3210233"/>
              <a:gd name="connsiteY2" fmla="*/ 4592345 h 4592345"/>
              <a:gd name="connsiteX3" fmla="*/ 3210122 w 3210233"/>
              <a:gd name="connsiteY3" fmla="*/ 4109307 h 4592345"/>
              <a:gd name="connsiteX4" fmla="*/ 2706825 w 3210233"/>
              <a:gd name="connsiteY4" fmla="*/ 4109307 h 4592345"/>
              <a:gd name="connsiteX5" fmla="*/ 2367367 w 3210233"/>
              <a:gd name="connsiteY5" fmla="*/ 4592345 h 4592345"/>
              <a:gd name="connsiteX6" fmla="*/ 0 w 3210233"/>
              <a:gd name="connsiteY6" fmla="*/ 4592345 h 459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10233" h="4592345">
                <a:moveTo>
                  <a:pt x="3210233" y="0"/>
                </a:moveTo>
                <a:lnTo>
                  <a:pt x="3210233" y="4592345"/>
                </a:lnTo>
                <a:lnTo>
                  <a:pt x="3210122" y="4592345"/>
                </a:lnTo>
                <a:lnTo>
                  <a:pt x="3210122" y="4109307"/>
                </a:lnTo>
                <a:lnTo>
                  <a:pt x="2706825" y="4109307"/>
                </a:lnTo>
                <a:lnTo>
                  <a:pt x="2367367" y="4592345"/>
                </a:lnTo>
                <a:lnTo>
                  <a:pt x="0" y="459234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>
              <a:solidFill>
                <a:srgbClr val="2B3D4F"/>
              </a:solidFill>
            </a:endParaRP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81BFCF8C-F5D4-6402-4A77-5832D7641D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7362" y="1641071"/>
            <a:ext cx="2699359" cy="475325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Таблица 5">
            <a:extLst>
              <a:ext uri="{FF2B5EF4-FFF2-40B4-BE49-F238E27FC236}">
                <a16:creationId xmlns:a16="http://schemas.microsoft.com/office/drawing/2014/main" id="{F450945C-A8F2-D17B-9365-3042229CB215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1609603"/>
            <a:ext cx="5894388" cy="4784725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</p:spTree>
    <p:extLst>
      <p:ext uri="{BB962C8B-B14F-4D97-AF65-F5344CB8AC3E}">
        <p14:creationId xmlns:p14="http://schemas.microsoft.com/office/powerpoint/2010/main" val="363912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9641051A-AF42-7A30-ADB5-37E6F23F2AD2}"/>
              </a:ext>
            </a:extLst>
          </p:cNvPr>
          <p:cNvSpPr/>
          <p:nvPr/>
        </p:nvSpPr>
        <p:spPr>
          <a:xfrm>
            <a:off x="1" y="0"/>
            <a:ext cx="10940473" cy="6858000"/>
          </a:xfrm>
          <a:custGeom>
            <a:avLst/>
            <a:gdLst>
              <a:gd name="connsiteX0" fmla="*/ 0 w 10940473"/>
              <a:gd name="connsiteY0" fmla="*/ 0 h 6858000"/>
              <a:gd name="connsiteX1" fmla="*/ 4686300 w 10940473"/>
              <a:gd name="connsiteY1" fmla="*/ 0 h 6858000"/>
              <a:gd name="connsiteX2" fmla="*/ 4686300 w 10940473"/>
              <a:gd name="connsiteY2" fmla="*/ 1 h 6858000"/>
              <a:gd name="connsiteX3" fmla="*/ 6008256 w 10940473"/>
              <a:gd name="connsiteY3" fmla="*/ 1 h 6858000"/>
              <a:gd name="connsiteX4" fmla="*/ 10940473 w 10940473"/>
              <a:gd name="connsiteY4" fmla="*/ 1 h 6858000"/>
              <a:gd name="connsiteX5" fmla="*/ 6146457 w 10940473"/>
              <a:gd name="connsiteY5" fmla="*/ 6858000 h 6858000"/>
              <a:gd name="connsiteX6" fmla="*/ 4686300 w 10940473"/>
              <a:gd name="connsiteY6" fmla="*/ 6858000 h 6858000"/>
              <a:gd name="connsiteX7" fmla="*/ 1574800 w 10940473"/>
              <a:gd name="connsiteY7" fmla="*/ 6858000 h 6858000"/>
              <a:gd name="connsiteX8" fmla="*/ 0 w 10940473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40473" h="6858000">
                <a:moveTo>
                  <a:pt x="0" y="0"/>
                </a:moveTo>
                <a:lnTo>
                  <a:pt x="4686300" y="0"/>
                </a:lnTo>
                <a:lnTo>
                  <a:pt x="4686300" y="1"/>
                </a:lnTo>
                <a:lnTo>
                  <a:pt x="6008256" y="1"/>
                </a:lnTo>
                <a:lnTo>
                  <a:pt x="10940473" y="1"/>
                </a:lnTo>
                <a:lnTo>
                  <a:pt x="6146457" y="6858000"/>
                </a:lnTo>
                <a:lnTo>
                  <a:pt x="4686300" y="6858000"/>
                </a:lnTo>
                <a:lnTo>
                  <a:pt x="1574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E7F9F6DB-5CF8-E9B5-276E-8CCE1DEA94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1154" y="1722826"/>
            <a:ext cx="4939231" cy="47114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1245E6D2-1A50-9504-33DE-8423506B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154" y="423690"/>
            <a:ext cx="7607757" cy="74342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6540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>
            <a:extLst>
              <a:ext uri="{FF2B5EF4-FFF2-40B4-BE49-F238E27FC236}">
                <a16:creationId xmlns:a16="http://schemas.microsoft.com/office/drawing/2014/main" id="{E7F9F6DB-5CF8-E9B5-276E-8CCE1DEA94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6884" y="2344615"/>
            <a:ext cx="4939231" cy="418246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1245E6D2-1A50-9504-33DE-8423506B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6884" y="741237"/>
            <a:ext cx="4773866" cy="136891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879B6DFB-5D9F-6A3E-8DA7-95FB60C68DF3}"/>
              </a:ext>
            </a:extLst>
          </p:cNvPr>
          <p:cNvSpPr/>
          <p:nvPr/>
        </p:nvSpPr>
        <p:spPr>
          <a:xfrm>
            <a:off x="-21626" y="0"/>
            <a:ext cx="6686099" cy="6902388"/>
          </a:xfrm>
          <a:custGeom>
            <a:avLst/>
            <a:gdLst>
              <a:gd name="connsiteX0" fmla="*/ 13580534 w 13580534"/>
              <a:gd name="connsiteY0" fmla="*/ 45156 h 11356623"/>
              <a:gd name="connsiteX1" fmla="*/ 5497689 w 13580534"/>
              <a:gd name="connsiteY1" fmla="*/ 11356623 h 11356623"/>
              <a:gd name="connsiteX2" fmla="*/ 0 w 13580534"/>
              <a:gd name="connsiteY2" fmla="*/ 11356623 h 11356623"/>
              <a:gd name="connsiteX3" fmla="*/ 0 w 13580534"/>
              <a:gd name="connsiteY3" fmla="*/ 0 h 11356623"/>
              <a:gd name="connsiteX4" fmla="*/ 13580534 w 13580534"/>
              <a:gd name="connsiteY4" fmla="*/ 45156 h 11356623"/>
              <a:gd name="connsiteX0" fmla="*/ 13580534 w 13580534"/>
              <a:gd name="connsiteY0" fmla="*/ 45156 h 11356623"/>
              <a:gd name="connsiteX1" fmla="*/ 5497689 w 13580534"/>
              <a:gd name="connsiteY1" fmla="*/ 11356623 h 11356623"/>
              <a:gd name="connsiteX2" fmla="*/ 0 w 13580534"/>
              <a:gd name="connsiteY2" fmla="*/ 11356623 h 11356623"/>
              <a:gd name="connsiteX3" fmla="*/ 2765777 w 13580534"/>
              <a:gd name="connsiteY3" fmla="*/ 0 h 11356623"/>
              <a:gd name="connsiteX4" fmla="*/ 13580534 w 13580534"/>
              <a:gd name="connsiteY4" fmla="*/ 45156 h 11356623"/>
              <a:gd name="connsiteX0" fmla="*/ 13580534 w 13580534"/>
              <a:gd name="connsiteY0" fmla="*/ 0 h 11311467"/>
              <a:gd name="connsiteX1" fmla="*/ 5497689 w 13580534"/>
              <a:gd name="connsiteY1" fmla="*/ 11311467 h 11311467"/>
              <a:gd name="connsiteX2" fmla="*/ 0 w 13580534"/>
              <a:gd name="connsiteY2" fmla="*/ 11311467 h 11311467"/>
              <a:gd name="connsiteX3" fmla="*/ 4323644 w 13580534"/>
              <a:gd name="connsiteY3" fmla="*/ 248355 h 11311467"/>
              <a:gd name="connsiteX4" fmla="*/ 13580534 w 13580534"/>
              <a:gd name="connsiteY4" fmla="*/ 0 h 11311467"/>
              <a:gd name="connsiteX0" fmla="*/ 13580534 w 13580534"/>
              <a:gd name="connsiteY0" fmla="*/ 22578 h 11334045"/>
              <a:gd name="connsiteX1" fmla="*/ 5497689 w 13580534"/>
              <a:gd name="connsiteY1" fmla="*/ 11334045 h 11334045"/>
              <a:gd name="connsiteX2" fmla="*/ 0 w 13580534"/>
              <a:gd name="connsiteY2" fmla="*/ 11334045 h 11334045"/>
              <a:gd name="connsiteX3" fmla="*/ 2777066 w 13580534"/>
              <a:gd name="connsiteY3" fmla="*/ 0 h 11334045"/>
              <a:gd name="connsiteX4" fmla="*/ 13580534 w 13580534"/>
              <a:gd name="connsiteY4" fmla="*/ 22578 h 11334045"/>
              <a:gd name="connsiteX0" fmla="*/ 10803468 w 10803468"/>
              <a:gd name="connsiteY0" fmla="*/ 22578 h 11334045"/>
              <a:gd name="connsiteX1" fmla="*/ 2720623 w 10803468"/>
              <a:gd name="connsiteY1" fmla="*/ 11334045 h 11334045"/>
              <a:gd name="connsiteX2" fmla="*/ 790223 w 10803468"/>
              <a:gd name="connsiteY2" fmla="*/ 11119556 h 11334045"/>
              <a:gd name="connsiteX3" fmla="*/ 0 w 10803468"/>
              <a:gd name="connsiteY3" fmla="*/ 0 h 11334045"/>
              <a:gd name="connsiteX4" fmla="*/ 10803468 w 10803468"/>
              <a:gd name="connsiteY4" fmla="*/ 22578 h 11334045"/>
              <a:gd name="connsiteX0" fmla="*/ 10803468 w 10803468"/>
              <a:gd name="connsiteY0" fmla="*/ 22578 h 11345334"/>
              <a:gd name="connsiteX1" fmla="*/ 2720623 w 10803468"/>
              <a:gd name="connsiteY1" fmla="*/ 11334045 h 11345334"/>
              <a:gd name="connsiteX2" fmla="*/ 22578 w 10803468"/>
              <a:gd name="connsiteY2" fmla="*/ 11345334 h 11345334"/>
              <a:gd name="connsiteX3" fmla="*/ 0 w 10803468"/>
              <a:gd name="connsiteY3" fmla="*/ 0 h 11345334"/>
              <a:gd name="connsiteX4" fmla="*/ 10803468 w 10803468"/>
              <a:gd name="connsiteY4" fmla="*/ 22578 h 11345334"/>
              <a:gd name="connsiteX0" fmla="*/ 10836861 w 10836861"/>
              <a:gd name="connsiteY0" fmla="*/ 0 h 11345406"/>
              <a:gd name="connsiteX1" fmla="*/ 2720623 w 10836861"/>
              <a:gd name="connsiteY1" fmla="*/ 11334117 h 11345406"/>
              <a:gd name="connsiteX2" fmla="*/ 22578 w 10836861"/>
              <a:gd name="connsiteY2" fmla="*/ 11345406 h 11345406"/>
              <a:gd name="connsiteX3" fmla="*/ 0 w 10836861"/>
              <a:gd name="connsiteY3" fmla="*/ 72 h 11345406"/>
              <a:gd name="connsiteX4" fmla="*/ 10836861 w 10836861"/>
              <a:gd name="connsiteY4" fmla="*/ 0 h 11345406"/>
              <a:gd name="connsiteX0" fmla="*/ 10872025 w 10872025"/>
              <a:gd name="connsiteY0" fmla="*/ 0 h 11418838"/>
              <a:gd name="connsiteX1" fmla="*/ 2755787 w 10872025"/>
              <a:gd name="connsiteY1" fmla="*/ 11334117 h 11418838"/>
              <a:gd name="connsiteX2" fmla="*/ 0 w 10872025"/>
              <a:gd name="connsiteY2" fmla="*/ 11418838 h 11418838"/>
              <a:gd name="connsiteX3" fmla="*/ 35164 w 10872025"/>
              <a:gd name="connsiteY3" fmla="*/ 72 h 11418838"/>
              <a:gd name="connsiteX4" fmla="*/ 10872025 w 10872025"/>
              <a:gd name="connsiteY4" fmla="*/ 0 h 11418838"/>
              <a:gd name="connsiteX0" fmla="*/ 10872025 w 10872025"/>
              <a:gd name="connsiteY0" fmla="*/ 0 h 11418838"/>
              <a:gd name="connsiteX1" fmla="*/ 2712480 w 10872025"/>
              <a:gd name="connsiteY1" fmla="*/ 11378179 h 11418838"/>
              <a:gd name="connsiteX2" fmla="*/ 0 w 10872025"/>
              <a:gd name="connsiteY2" fmla="*/ 11418838 h 11418838"/>
              <a:gd name="connsiteX3" fmla="*/ 35164 w 10872025"/>
              <a:gd name="connsiteY3" fmla="*/ 72 h 11418838"/>
              <a:gd name="connsiteX4" fmla="*/ 10872025 w 10872025"/>
              <a:gd name="connsiteY4" fmla="*/ 0 h 11418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2025" h="11418838">
                <a:moveTo>
                  <a:pt x="10872025" y="0"/>
                </a:moveTo>
                <a:lnTo>
                  <a:pt x="2712480" y="11378179"/>
                </a:lnTo>
                <a:lnTo>
                  <a:pt x="0" y="11418838"/>
                </a:lnTo>
                <a:lnTo>
                  <a:pt x="35164" y="72"/>
                </a:lnTo>
                <a:lnTo>
                  <a:pt x="108720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283999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5B3B3C28-91F7-CB46-8C7F-E63F11119F48}"/>
              </a:ext>
            </a:extLst>
          </p:cNvPr>
          <p:cNvSpPr/>
          <p:nvPr/>
        </p:nvSpPr>
        <p:spPr>
          <a:xfrm>
            <a:off x="1" y="845128"/>
            <a:ext cx="7350711" cy="3754581"/>
          </a:xfrm>
          <a:custGeom>
            <a:avLst/>
            <a:gdLst>
              <a:gd name="connsiteX0" fmla="*/ 0 w 7643521"/>
              <a:gd name="connsiteY0" fmla="*/ 0 h 3754581"/>
              <a:gd name="connsiteX1" fmla="*/ 7643521 w 7643521"/>
              <a:gd name="connsiteY1" fmla="*/ 0 h 3754581"/>
              <a:gd name="connsiteX2" fmla="*/ 5018919 w 7643521"/>
              <a:gd name="connsiteY2" fmla="*/ 3754581 h 3754581"/>
              <a:gd name="connsiteX3" fmla="*/ 4047925 w 7643521"/>
              <a:gd name="connsiteY3" fmla="*/ 3754581 h 3754581"/>
              <a:gd name="connsiteX4" fmla="*/ 964513 w 7643521"/>
              <a:gd name="connsiteY4" fmla="*/ 3754581 h 3754581"/>
              <a:gd name="connsiteX5" fmla="*/ 528559 w 7643521"/>
              <a:gd name="connsiteY5" fmla="*/ 3754581 h 3754581"/>
              <a:gd name="connsiteX6" fmla="*/ 528559 w 7643521"/>
              <a:gd name="connsiteY6" fmla="*/ 3754580 h 3754581"/>
              <a:gd name="connsiteX7" fmla="*/ 0 w 7643521"/>
              <a:gd name="connsiteY7" fmla="*/ 3754580 h 3754581"/>
              <a:gd name="connsiteX8" fmla="*/ 0 w 7643521"/>
              <a:gd name="connsiteY8" fmla="*/ 3740728 h 3754581"/>
              <a:gd name="connsiteX9" fmla="*/ 0 w 7643521"/>
              <a:gd name="connsiteY9" fmla="*/ 2951017 h 3754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43521" h="3754581">
                <a:moveTo>
                  <a:pt x="0" y="0"/>
                </a:moveTo>
                <a:lnTo>
                  <a:pt x="7643521" y="0"/>
                </a:lnTo>
                <a:lnTo>
                  <a:pt x="5018919" y="3754581"/>
                </a:lnTo>
                <a:lnTo>
                  <a:pt x="4047925" y="3754581"/>
                </a:lnTo>
                <a:lnTo>
                  <a:pt x="964513" y="3754581"/>
                </a:lnTo>
                <a:lnTo>
                  <a:pt x="528559" y="3754581"/>
                </a:lnTo>
                <a:lnTo>
                  <a:pt x="528559" y="3754580"/>
                </a:lnTo>
                <a:lnTo>
                  <a:pt x="0" y="3754580"/>
                </a:lnTo>
                <a:lnTo>
                  <a:pt x="0" y="3740728"/>
                </a:lnTo>
                <a:lnTo>
                  <a:pt x="0" y="295101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ADF8AC52-00AF-A50A-7863-CB3806ACE0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094" y="2413144"/>
            <a:ext cx="5276963" cy="19441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1378CEAE-DC4A-40EA-A726-D971E204E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94" y="1254081"/>
            <a:ext cx="6085157" cy="74342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B8B21262-84B6-34C6-2EDA-A1076725FEFC}"/>
              </a:ext>
            </a:extLst>
          </p:cNvPr>
          <p:cNvSpPr/>
          <p:nvPr/>
        </p:nvSpPr>
        <p:spPr>
          <a:xfrm rot="10800000">
            <a:off x="4548480" y="1725497"/>
            <a:ext cx="7643521" cy="3754581"/>
          </a:xfrm>
          <a:custGeom>
            <a:avLst/>
            <a:gdLst>
              <a:gd name="connsiteX0" fmla="*/ 0 w 7643521"/>
              <a:gd name="connsiteY0" fmla="*/ 0 h 3754581"/>
              <a:gd name="connsiteX1" fmla="*/ 7643521 w 7643521"/>
              <a:gd name="connsiteY1" fmla="*/ 0 h 3754581"/>
              <a:gd name="connsiteX2" fmla="*/ 5018919 w 7643521"/>
              <a:gd name="connsiteY2" fmla="*/ 3754581 h 3754581"/>
              <a:gd name="connsiteX3" fmla="*/ 4047925 w 7643521"/>
              <a:gd name="connsiteY3" fmla="*/ 3754581 h 3754581"/>
              <a:gd name="connsiteX4" fmla="*/ 964513 w 7643521"/>
              <a:gd name="connsiteY4" fmla="*/ 3754581 h 3754581"/>
              <a:gd name="connsiteX5" fmla="*/ 528559 w 7643521"/>
              <a:gd name="connsiteY5" fmla="*/ 3754581 h 3754581"/>
              <a:gd name="connsiteX6" fmla="*/ 528559 w 7643521"/>
              <a:gd name="connsiteY6" fmla="*/ 3754580 h 3754581"/>
              <a:gd name="connsiteX7" fmla="*/ 0 w 7643521"/>
              <a:gd name="connsiteY7" fmla="*/ 3754580 h 3754581"/>
              <a:gd name="connsiteX8" fmla="*/ 0 w 7643521"/>
              <a:gd name="connsiteY8" fmla="*/ 3740728 h 3754581"/>
              <a:gd name="connsiteX9" fmla="*/ 0 w 7643521"/>
              <a:gd name="connsiteY9" fmla="*/ 2951017 h 3754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43521" h="3754581">
                <a:moveTo>
                  <a:pt x="0" y="0"/>
                </a:moveTo>
                <a:lnTo>
                  <a:pt x="7643521" y="0"/>
                </a:lnTo>
                <a:lnTo>
                  <a:pt x="5018919" y="3754581"/>
                </a:lnTo>
                <a:lnTo>
                  <a:pt x="4047925" y="3754581"/>
                </a:lnTo>
                <a:lnTo>
                  <a:pt x="964513" y="3754581"/>
                </a:lnTo>
                <a:lnTo>
                  <a:pt x="528559" y="3754581"/>
                </a:lnTo>
                <a:lnTo>
                  <a:pt x="528559" y="3754580"/>
                </a:lnTo>
                <a:lnTo>
                  <a:pt x="0" y="3754580"/>
                </a:lnTo>
                <a:lnTo>
                  <a:pt x="0" y="3740728"/>
                </a:lnTo>
                <a:lnTo>
                  <a:pt x="0" y="295101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6" name="Текст 3">
            <a:extLst>
              <a:ext uri="{FF2B5EF4-FFF2-40B4-BE49-F238E27FC236}">
                <a16:creationId xmlns:a16="http://schemas.microsoft.com/office/drawing/2014/main" id="{5B5F3BEF-3F04-554B-91B2-CBCAC41D14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75594" y="2088136"/>
            <a:ext cx="4823596" cy="315856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2829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984C7B87-1931-D701-1153-43935528459B}"/>
              </a:ext>
            </a:extLst>
          </p:cNvPr>
          <p:cNvSpPr/>
          <p:nvPr/>
        </p:nvSpPr>
        <p:spPr>
          <a:xfrm rot="10800000">
            <a:off x="1278779" y="-719"/>
            <a:ext cx="5746263" cy="6857999"/>
          </a:xfrm>
          <a:custGeom>
            <a:avLst/>
            <a:gdLst>
              <a:gd name="connsiteX0" fmla="*/ 5746263 w 5746263"/>
              <a:gd name="connsiteY0" fmla="*/ 6857999 h 6857999"/>
              <a:gd name="connsiteX1" fmla="*/ 4932217 w 5746263"/>
              <a:gd name="connsiteY1" fmla="*/ 6857999 h 6857999"/>
              <a:gd name="connsiteX2" fmla="*/ 0 w 5746263"/>
              <a:gd name="connsiteY2" fmla="*/ 6857999 h 6857999"/>
              <a:gd name="connsiteX3" fmla="*/ 4794016 w 5746263"/>
              <a:gd name="connsiteY3" fmla="*/ 0 h 6857999"/>
              <a:gd name="connsiteX4" fmla="*/ 5746263 w 5746263"/>
              <a:gd name="connsiteY4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46263" h="6857999">
                <a:moveTo>
                  <a:pt x="5746263" y="6857999"/>
                </a:moveTo>
                <a:lnTo>
                  <a:pt x="4932217" y="6857999"/>
                </a:lnTo>
                <a:lnTo>
                  <a:pt x="0" y="6857999"/>
                </a:lnTo>
                <a:lnTo>
                  <a:pt x="4794016" y="0"/>
                </a:lnTo>
                <a:lnTo>
                  <a:pt x="574626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EFC1289-73F5-DC41-DB46-9661328C4487}"/>
              </a:ext>
            </a:extLst>
          </p:cNvPr>
          <p:cNvSpPr/>
          <p:nvPr/>
        </p:nvSpPr>
        <p:spPr>
          <a:xfrm>
            <a:off x="0" y="0"/>
            <a:ext cx="2230582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5" name="Диаграмма 4">
            <a:extLst>
              <a:ext uri="{FF2B5EF4-FFF2-40B4-BE49-F238E27FC236}">
                <a16:creationId xmlns:a16="http://schemas.microsoft.com/office/drawing/2014/main" id="{345AD348-33BC-B9DD-A4AE-704D3963F96C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788912" y="1116013"/>
            <a:ext cx="4672012" cy="5040312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AB95807B-A48C-6D97-9258-02E077EE42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0988" y="1220067"/>
            <a:ext cx="3508375" cy="202247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Заголовок 2">
            <a:extLst>
              <a:ext uri="{FF2B5EF4-FFF2-40B4-BE49-F238E27FC236}">
                <a16:creationId xmlns:a16="http://schemas.microsoft.com/office/drawing/2014/main" id="{1A3BC111-0351-3C4C-678F-0FC558C99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88" y="238319"/>
            <a:ext cx="6085157" cy="74342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Текст 11">
            <a:extLst>
              <a:ext uri="{FF2B5EF4-FFF2-40B4-BE49-F238E27FC236}">
                <a16:creationId xmlns:a16="http://schemas.microsoft.com/office/drawing/2014/main" id="{59696DE8-1E38-1464-1B2E-3E49D17221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8311" y="3538603"/>
            <a:ext cx="2230583" cy="261772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2346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046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8D17E33-117B-86A9-08A2-E3DEE28EB298}"/>
              </a:ext>
            </a:extLst>
          </p:cNvPr>
          <p:cNvSpPr/>
          <p:nvPr userDrawn="1"/>
        </p:nvSpPr>
        <p:spPr>
          <a:xfrm>
            <a:off x="0" y="0"/>
            <a:ext cx="12192000" cy="1121501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5" name="Прямоугольник 2">
            <a:extLst>
              <a:ext uri="{FF2B5EF4-FFF2-40B4-BE49-F238E27FC236}">
                <a16:creationId xmlns:a16="http://schemas.microsoft.com/office/drawing/2014/main" id="{8F498A79-D276-C1D5-EB9E-9DBBA771D8D8}"/>
              </a:ext>
            </a:extLst>
          </p:cNvPr>
          <p:cNvSpPr/>
          <p:nvPr userDrawn="1"/>
        </p:nvSpPr>
        <p:spPr>
          <a:xfrm>
            <a:off x="7409540" y="0"/>
            <a:ext cx="4782460" cy="1126314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3537" y="1826685"/>
            <a:ext cx="5156200" cy="434974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90521" y="1826685"/>
            <a:ext cx="5156200" cy="434974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8853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BC269B0-CFD8-7E33-41D4-45CD2F43BC70}"/>
              </a:ext>
            </a:extLst>
          </p:cNvPr>
          <p:cNvSpPr>
            <a:spLocks/>
          </p:cNvSpPr>
          <p:nvPr userDrawn="1"/>
        </p:nvSpPr>
        <p:spPr bwMode="auto">
          <a:xfrm>
            <a:off x="11088800" y="6217831"/>
            <a:ext cx="1106088" cy="640170"/>
          </a:xfrm>
          <a:custGeom>
            <a:avLst/>
            <a:gdLst>
              <a:gd name="T0" fmla="*/ 2076281 w 1746884"/>
              <a:gd name="T1" fmla="*/ 0 h 1012190"/>
              <a:gd name="T2" fmla="*/ 845046 w 1746884"/>
              <a:gd name="T3" fmla="*/ 0 h 1012190"/>
              <a:gd name="T4" fmla="*/ 0 w 1746884"/>
              <a:gd name="T5" fmla="*/ 1197085 h 1012190"/>
              <a:gd name="T6" fmla="*/ 2076281 w 1746884"/>
              <a:gd name="T7" fmla="*/ 1197085 h 1012190"/>
              <a:gd name="T8" fmla="*/ 2076281 w 1746884"/>
              <a:gd name="T9" fmla="*/ 0 h 1012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FCA5AF1A-F3CB-FBCB-07FD-EF7A6F1DD182}"/>
              </a:ext>
            </a:extLst>
          </p:cNvPr>
          <p:cNvSpPr txBox="1">
            <a:spLocks/>
          </p:cNvSpPr>
          <p:nvPr userDrawn="1"/>
        </p:nvSpPr>
        <p:spPr>
          <a:xfrm>
            <a:off x="9168307" y="6379558"/>
            <a:ext cx="2804208" cy="3427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232D698-F0F3-4C3E-B0D7-6B541D74EEBC}" type="slidenum">
              <a:rPr lang="ru-RU" sz="1395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395">
              <a:solidFill>
                <a:schemeClr val="bg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440CD00-D4F2-F45A-129E-C177EC5A8C00}"/>
              </a:ext>
            </a:extLst>
          </p:cNvPr>
          <p:cNvSpPr/>
          <p:nvPr userDrawn="1"/>
        </p:nvSpPr>
        <p:spPr>
          <a:xfrm>
            <a:off x="0" y="0"/>
            <a:ext cx="12192000" cy="1121501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5" name="Прямоугольник 2">
            <a:extLst>
              <a:ext uri="{FF2B5EF4-FFF2-40B4-BE49-F238E27FC236}">
                <a16:creationId xmlns:a16="http://schemas.microsoft.com/office/drawing/2014/main" id="{63087A8F-D75C-68A5-271D-1270D3855E09}"/>
              </a:ext>
            </a:extLst>
          </p:cNvPr>
          <p:cNvSpPr/>
          <p:nvPr userDrawn="1"/>
        </p:nvSpPr>
        <p:spPr>
          <a:xfrm>
            <a:off x="7409540" y="0"/>
            <a:ext cx="4782460" cy="1126314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794045"/>
      </p:ext>
    </p:extLst>
  </p:cSld>
  <p:clrMapOvr>
    <a:masterClrMapping/>
  </p:clrMapOvr>
  <p:transition spd="slow">
    <p:fade/>
  </p:transition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5E866B3-1C89-9A51-9547-0F55DA487568}"/>
              </a:ext>
            </a:extLst>
          </p:cNvPr>
          <p:cNvSpPr>
            <a:spLocks/>
          </p:cNvSpPr>
          <p:nvPr userDrawn="1"/>
        </p:nvSpPr>
        <p:spPr bwMode="auto">
          <a:xfrm>
            <a:off x="11088800" y="6217831"/>
            <a:ext cx="1106088" cy="640170"/>
          </a:xfrm>
          <a:custGeom>
            <a:avLst/>
            <a:gdLst>
              <a:gd name="T0" fmla="*/ 2076281 w 1746884"/>
              <a:gd name="T1" fmla="*/ 0 h 1012190"/>
              <a:gd name="T2" fmla="*/ 845046 w 1746884"/>
              <a:gd name="T3" fmla="*/ 0 h 1012190"/>
              <a:gd name="T4" fmla="*/ 0 w 1746884"/>
              <a:gd name="T5" fmla="*/ 1197085 h 1012190"/>
              <a:gd name="T6" fmla="*/ 2076281 w 1746884"/>
              <a:gd name="T7" fmla="*/ 1197085 h 1012190"/>
              <a:gd name="T8" fmla="*/ 2076281 w 1746884"/>
              <a:gd name="T9" fmla="*/ 0 h 1012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4" name="Holder 5">
            <a:extLst>
              <a:ext uri="{FF2B5EF4-FFF2-40B4-BE49-F238E27FC236}">
                <a16:creationId xmlns:a16="http://schemas.microsoft.com/office/drawing/2014/main" id="{0F73F914-058B-B5DC-FD00-CE2CFA9CFF35}"/>
              </a:ext>
            </a:extLst>
          </p:cNvPr>
          <p:cNvSpPr txBox="1">
            <a:spLocks/>
          </p:cNvSpPr>
          <p:nvPr userDrawn="1"/>
        </p:nvSpPr>
        <p:spPr>
          <a:xfrm>
            <a:off x="9168307" y="6379558"/>
            <a:ext cx="2804208" cy="3427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EB42F4D-D157-4CAB-BA2F-1074F124A4F9}" type="slidenum">
              <a:rPr lang="ru-RU" sz="1395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395">
              <a:solidFill>
                <a:schemeClr val="bg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83BF78C-0926-7EB8-ECD4-6A1822B9870E}"/>
              </a:ext>
            </a:extLst>
          </p:cNvPr>
          <p:cNvSpPr/>
          <p:nvPr userDrawn="1"/>
        </p:nvSpPr>
        <p:spPr>
          <a:xfrm>
            <a:off x="0" y="0"/>
            <a:ext cx="12192000" cy="1121501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08B332B0-9223-9512-4BB2-0B97105D6249}"/>
              </a:ext>
            </a:extLst>
          </p:cNvPr>
          <p:cNvSpPr/>
          <p:nvPr userDrawn="1"/>
        </p:nvSpPr>
        <p:spPr>
          <a:xfrm>
            <a:off x="7409540" y="0"/>
            <a:ext cx="4782460" cy="1126314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9279325" y="1255517"/>
            <a:ext cx="2696391" cy="5479890"/>
          </a:xfrm>
        </p:spPr>
        <p:txBody>
          <a:bodyPr>
            <a:normAutofit/>
          </a:bodyPr>
          <a:lstStyle>
            <a:lvl1pPr marL="7701" indent="0">
              <a:buFontTx/>
              <a:buNone/>
              <a:defRPr sz="1395"/>
            </a:lvl1pPr>
          </a:lstStyle>
          <a:p>
            <a:endParaRPr lang="ru-RU"/>
          </a:p>
        </p:txBody>
      </p:sp>
      <p:sp>
        <p:nvSpPr>
          <p:cNvPr id="10" name="Текст 7"/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6558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6A562A6-0D35-5229-97BC-39D233231CDA}"/>
              </a:ext>
            </a:extLst>
          </p:cNvPr>
          <p:cNvSpPr>
            <a:spLocks/>
          </p:cNvSpPr>
          <p:nvPr userDrawn="1"/>
        </p:nvSpPr>
        <p:spPr bwMode="auto">
          <a:xfrm>
            <a:off x="11088800" y="6217831"/>
            <a:ext cx="1106088" cy="640170"/>
          </a:xfrm>
          <a:custGeom>
            <a:avLst/>
            <a:gdLst>
              <a:gd name="T0" fmla="*/ 2076281 w 1746884"/>
              <a:gd name="T1" fmla="*/ 0 h 1012190"/>
              <a:gd name="T2" fmla="*/ 845046 w 1746884"/>
              <a:gd name="T3" fmla="*/ 0 h 1012190"/>
              <a:gd name="T4" fmla="*/ 0 w 1746884"/>
              <a:gd name="T5" fmla="*/ 1197085 h 1012190"/>
              <a:gd name="T6" fmla="*/ 2076281 w 1746884"/>
              <a:gd name="T7" fmla="*/ 1197085 h 1012190"/>
              <a:gd name="T8" fmla="*/ 2076281 w 1746884"/>
              <a:gd name="T9" fmla="*/ 0 h 1012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B6E8519C-35DD-C6A2-8C70-703BC84DCF3C}"/>
              </a:ext>
            </a:extLst>
          </p:cNvPr>
          <p:cNvSpPr txBox="1">
            <a:spLocks/>
          </p:cNvSpPr>
          <p:nvPr userDrawn="1"/>
        </p:nvSpPr>
        <p:spPr>
          <a:xfrm>
            <a:off x="9168307" y="6379558"/>
            <a:ext cx="2804208" cy="3427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97709F6-4AEA-4E70-B6E7-042C9A9220F9}" type="slidenum">
              <a:rPr lang="ru-RU" sz="1395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395">
              <a:solidFill>
                <a:schemeClr val="bg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9BD5CA5-1EC2-CFC6-719A-A117147DB0E8}"/>
              </a:ext>
            </a:extLst>
          </p:cNvPr>
          <p:cNvSpPr/>
          <p:nvPr userDrawn="1"/>
        </p:nvSpPr>
        <p:spPr>
          <a:xfrm>
            <a:off x="0" y="0"/>
            <a:ext cx="12192000" cy="1121501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B4924616-972F-588D-0B0C-056D869FE606}"/>
              </a:ext>
            </a:extLst>
          </p:cNvPr>
          <p:cNvSpPr/>
          <p:nvPr userDrawn="1"/>
        </p:nvSpPr>
        <p:spPr>
          <a:xfrm>
            <a:off x="7409540" y="0"/>
            <a:ext cx="4782460" cy="1126314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5"/>
          </p:nvPr>
        </p:nvSpPr>
        <p:spPr>
          <a:xfrm>
            <a:off x="444782" y="1521006"/>
            <a:ext cx="2552195" cy="4021999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6"/>
          </p:nvPr>
        </p:nvSpPr>
        <p:spPr>
          <a:xfrm>
            <a:off x="3385678" y="1514812"/>
            <a:ext cx="2552195" cy="4021999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/>
          </p:nvPr>
        </p:nvSpPr>
        <p:spPr>
          <a:xfrm>
            <a:off x="6287409" y="1514812"/>
            <a:ext cx="2552195" cy="4021999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14" name="Рисунок 3"/>
          <p:cNvSpPr>
            <a:spLocks noGrp="1"/>
          </p:cNvSpPr>
          <p:nvPr>
            <p:ph type="pic" sz="quarter" idx="18"/>
          </p:nvPr>
        </p:nvSpPr>
        <p:spPr>
          <a:xfrm>
            <a:off x="9147620" y="1514812"/>
            <a:ext cx="2552195" cy="4021999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9"/>
          </p:nvPr>
        </p:nvSpPr>
        <p:spPr>
          <a:xfrm>
            <a:off x="458259" y="5785595"/>
            <a:ext cx="2541605" cy="508285"/>
          </a:xfrm>
        </p:spPr>
        <p:txBody>
          <a:bodyPr>
            <a:noAutofit/>
          </a:bodyPr>
          <a:lstStyle>
            <a:lvl1pPr marL="0" indent="0" algn="ctr">
              <a:buNone/>
              <a:defRPr sz="1395" b="1">
                <a:latin typeface="Geometria" pitchFamily="34" charset="-52"/>
              </a:defRPr>
            </a:lvl1pPr>
            <a:lvl2pPr algn="ctr">
              <a:defRPr sz="1395" b="1">
                <a:latin typeface="Geometria" pitchFamily="34" charset="-52"/>
              </a:defRPr>
            </a:lvl2pPr>
            <a:lvl3pPr marL="554492" indent="0" algn="ctr">
              <a:buNone/>
              <a:defRPr sz="1516" b="1">
                <a:latin typeface="Geometria" pitchFamily="34" charset="-52"/>
              </a:defRPr>
            </a:lvl3pPr>
            <a:lvl4pPr algn="ctr">
              <a:defRPr sz="1516" b="1">
                <a:latin typeface="Geometria" pitchFamily="34" charset="-52"/>
              </a:defRPr>
            </a:lvl4pPr>
            <a:lvl5pPr algn="ctr">
              <a:defRPr sz="1516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8" name="Текст 15"/>
          <p:cNvSpPr>
            <a:spLocks noGrp="1"/>
          </p:cNvSpPr>
          <p:nvPr>
            <p:ph type="body" sz="quarter" idx="20"/>
          </p:nvPr>
        </p:nvSpPr>
        <p:spPr>
          <a:xfrm>
            <a:off x="3369552" y="5785595"/>
            <a:ext cx="2541605" cy="508285"/>
          </a:xfrm>
        </p:spPr>
        <p:txBody>
          <a:bodyPr>
            <a:noAutofit/>
          </a:bodyPr>
          <a:lstStyle>
            <a:lvl1pPr marL="0" indent="0" algn="ctr">
              <a:buNone/>
              <a:defRPr sz="1395" b="1">
                <a:latin typeface="Geometria" pitchFamily="34" charset="-52"/>
              </a:defRPr>
            </a:lvl1pPr>
            <a:lvl2pPr algn="ctr">
              <a:defRPr sz="1395" b="1">
                <a:latin typeface="Geometria" pitchFamily="34" charset="-52"/>
              </a:defRPr>
            </a:lvl2pPr>
            <a:lvl3pPr algn="ctr">
              <a:defRPr sz="1516" b="1">
                <a:latin typeface="Geometria" pitchFamily="34" charset="-52"/>
              </a:defRPr>
            </a:lvl3pPr>
            <a:lvl4pPr algn="ctr">
              <a:defRPr sz="1516" b="1">
                <a:latin typeface="Geometria" pitchFamily="34" charset="-52"/>
              </a:defRPr>
            </a:lvl4pPr>
            <a:lvl5pPr algn="ctr">
              <a:defRPr sz="1516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9" name="Текст 15"/>
          <p:cNvSpPr>
            <a:spLocks noGrp="1"/>
          </p:cNvSpPr>
          <p:nvPr>
            <p:ph type="body" sz="quarter" idx="21"/>
          </p:nvPr>
        </p:nvSpPr>
        <p:spPr>
          <a:xfrm>
            <a:off x="6280844" y="5785595"/>
            <a:ext cx="2541605" cy="508285"/>
          </a:xfrm>
        </p:spPr>
        <p:txBody>
          <a:bodyPr>
            <a:noAutofit/>
          </a:bodyPr>
          <a:lstStyle>
            <a:lvl1pPr marL="0" indent="0" algn="ctr">
              <a:buNone/>
              <a:defRPr sz="1395" b="1">
                <a:latin typeface="Geometria" pitchFamily="34" charset="-52"/>
              </a:defRPr>
            </a:lvl1pPr>
            <a:lvl2pPr algn="ctr">
              <a:defRPr sz="1395" b="1">
                <a:latin typeface="Geometria" pitchFamily="34" charset="-52"/>
              </a:defRPr>
            </a:lvl2pPr>
            <a:lvl3pPr algn="ctr">
              <a:defRPr sz="1516" b="1">
                <a:latin typeface="Geometria" pitchFamily="34" charset="-52"/>
              </a:defRPr>
            </a:lvl3pPr>
            <a:lvl4pPr algn="ctr">
              <a:defRPr sz="1516" b="1">
                <a:latin typeface="Geometria" pitchFamily="34" charset="-52"/>
              </a:defRPr>
            </a:lvl4pPr>
            <a:lvl5pPr algn="ctr">
              <a:defRPr sz="1516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20" name="Текст 15"/>
          <p:cNvSpPr>
            <a:spLocks noGrp="1"/>
          </p:cNvSpPr>
          <p:nvPr>
            <p:ph type="body" sz="quarter" idx="22"/>
          </p:nvPr>
        </p:nvSpPr>
        <p:spPr>
          <a:xfrm>
            <a:off x="9156928" y="5785595"/>
            <a:ext cx="2541605" cy="508285"/>
          </a:xfrm>
        </p:spPr>
        <p:txBody>
          <a:bodyPr>
            <a:noAutofit/>
          </a:bodyPr>
          <a:lstStyle>
            <a:lvl1pPr marL="0" indent="0" algn="ctr">
              <a:buNone/>
              <a:defRPr sz="1395" b="1">
                <a:latin typeface="Geometria" pitchFamily="34" charset="-52"/>
              </a:defRPr>
            </a:lvl1pPr>
            <a:lvl2pPr algn="ctr">
              <a:defRPr sz="1395" b="1">
                <a:latin typeface="Geometria" pitchFamily="34" charset="-52"/>
              </a:defRPr>
            </a:lvl2pPr>
            <a:lvl3pPr algn="ctr">
              <a:defRPr sz="1516" b="1">
                <a:latin typeface="Geometria" pitchFamily="34" charset="-52"/>
              </a:defRPr>
            </a:lvl3pPr>
            <a:lvl4pPr algn="ctr">
              <a:defRPr sz="1516" b="1">
                <a:latin typeface="Geometria" pitchFamily="34" charset="-52"/>
              </a:defRPr>
            </a:lvl4pPr>
            <a:lvl5pPr algn="ctr">
              <a:defRPr sz="1516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25" name="Текст 7"/>
          <p:cNvSpPr>
            <a:spLocks noGrp="1"/>
          </p:cNvSpPr>
          <p:nvPr>
            <p:ph type="body" sz="quarter" idx="23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265812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DD78687-03D0-5F5E-58AF-6EA974ED4850}"/>
              </a:ext>
            </a:extLst>
          </p:cNvPr>
          <p:cNvSpPr>
            <a:spLocks/>
          </p:cNvSpPr>
          <p:nvPr userDrawn="1"/>
        </p:nvSpPr>
        <p:spPr bwMode="auto">
          <a:xfrm>
            <a:off x="11088800" y="6217831"/>
            <a:ext cx="1106088" cy="640170"/>
          </a:xfrm>
          <a:custGeom>
            <a:avLst/>
            <a:gdLst>
              <a:gd name="T0" fmla="*/ 2076281 w 1746884"/>
              <a:gd name="T1" fmla="*/ 0 h 1012190"/>
              <a:gd name="T2" fmla="*/ 845046 w 1746884"/>
              <a:gd name="T3" fmla="*/ 0 h 1012190"/>
              <a:gd name="T4" fmla="*/ 0 w 1746884"/>
              <a:gd name="T5" fmla="*/ 1197085 h 1012190"/>
              <a:gd name="T6" fmla="*/ 2076281 w 1746884"/>
              <a:gd name="T7" fmla="*/ 1197085 h 1012190"/>
              <a:gd name="T8" fmla="*/ 2076281 w 1746884"/>
              <a:gd name="T9" fmla="*/ 0 h 1012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BC56A465-6222-D04E-51A1-E29A4A7465E5}"/>
              </a:ext>
            </a:extLst>
          </p:cNvPr>
          <p:cNvSpPr txBox="1">
            <a:spLocks/>
          </p:cNvSpPr>
          <p:nvPr userDrawn="1"/>
        </p:nvSpPr>
        <p:spPr>
          <a:xfrm>
            <a:off x="9168307" y="6379558"/>
            <a:ext cx="2804208" cy="3427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36D1578-CFB4-473B-A9FB-2B6CA9DA5722}" type="slidenum">
              <a:rPr lang="ru-RU" sz="1395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395">
              <a:solidFill>
                <a:schemeClr val="bg1"/>
              </a:solidFill>
            </a:endParaRPr>
          </a:p>
        </p:txBody>
      </p:sp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C93B075B-CC5E-AB59-53EB-DF79A1D8263A}"/>
              </a:ext>
            </a:extLst>
          </p:cNvPr>
          <p:cNvSpPr/>
          <p:nvPr userDrawn="1"/>
        </p:nvSpPr>
        <p:spPr>
          <a:xfrm rot="10800000">
            <a:off x="0" y="-9626"/>
            <a:ext cx="1199466" cy="1127277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16" name="Текст 20"/>
          <p:cNvSpPr>
            <a:spLocks noGrp="1"/>
          </p:cNvSpPr>
          <p:nvPr>
            <p:ph type="body" sz="quarter" idx="17"/>
          </p:nvPr>
        </p:nvSpPr>
        <p:spPr>
          <a:xfrm>
            <a:off x="689314" y="4630402"/>
            <a:ext cx="10399839" cy="1907315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1" name="Рисунок 3"/>
          <p:cNvSpPr>
            <a:spLocks noGrp="1"/>
          </p:cNvSpPr>
          <p:nvPr>
            <p:ph type="pic" sz="quarter" idx="13"/>
          </p:nvPr>
        </p:nvSpPr>
        <p:spPr>
          <a:xfrm>
            <a:off x="1" y="1303443"/>
            <a:ext cx="12194888" cy="299276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Текст 7"/>
          <p:cNvSpPr>
            <a:spLocks noGrp="1"/>
          </p:cNvSpPr>
          <p:nvPr>
            <p:ph type="body" sz="quarter" idx="10"/>
          </p:nvPr>
        </p:nvSpPr>
        <p:spPr>
          <a:xfrm>
            <a:off x="959081" y="19768"/>
            <a:ext cx="11013561" cy="106938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54631284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32C52C0-C8D4-CC09-1D15-FC3F0E18703E}"/>
              </a:ext>
            </a:extLst>
          </p:cNvPr>
          <p:cNvSpPr/>
          <p:nvPr userDrawn="1"/>
        </p:nvSpPr>
        <p:spPr>
          <a:xfrm>
            <a:off x="0" y="0"/>
            <a:ext cx="12192000" cy="1121501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4" name="Прямоугольник 2">
            <a:extLst>
              <a:ext uri="{FF2B5EF4-FFF2-40B4-BE49-F238E27FC236}">
                <a16:creationId xmlns:a16="http://schemas.microsoft.com/office/drawing/2014/main" id="{40947CD7-BEAF-5F82-1882-9A7BF2908CA7}"/>
              </a:ext>
            </a:extLst>
          </p:cNvPr>
          <p:cNvSpPr/>
          <p:nvPr userDrawn="1"/>
        </p:nvSpPr>
        <p:spPr>
          <a:xfrm>
            <a:off x="7409540" y="0"/>
            <a:ext cx="4782460" cy="1126314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710268"/>
            <a:ext cx="11315700" cy="4288366"/>
          </a:xfrm>
          <a:effectLst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08291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3D24CF42-C2BE-1CF0-2BD0-1DCD8E6AFF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" y="0"/>
            <a:ext cx="1217274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1">
            <a:extLst>
              <a:ext uri="{FF2B5EF4-FFF2-40B4-BE49-F238E27FC236}">
                <a16:creationId xmlns:a16="http://schemas.microsoft.com/office/drawing/2014/main" id="{78902FD8-D220-58A4-DC7C-43CBE2A2AD02}"/>
              </a:ext>
            </a:extLst>
          </p:cNvPr>
          <p:cNvSpPr/>
          <p:nvPr userDrawn="1"/>
        </p:nvSpPr>
        <p:spPr>
          <a:xfrm>
            <a:off x="3557965" y="-3851"/>
            <a:ext cx="8634035" cy="6867627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2136582"/>
              <a:gd name="connsiteY0" fmla="*/ 9919854 h 10834254"/>
              <a:gd name="connsiteX1" fmla="*/ 12136582 w 12136582"/>
              <a:gd name="connsiteY1" fmla="*/ 0 h 10834254"/>
              <a:gd name="connsiteX2" fmla="*/ 914400 w 12136582"/>
              <a:gd name="connsiteY2" fmla="*/ 10834254 h 10834254"/>
              <a:gd name="connsiteX3" fmla="*/ 0 w 12136582"/>
              <a:gd name="connsiteY3" fmla="*/ 10834254 h 10834254"/>
              <a:gd name="connsiteX4" fmla="*/ 0 w 12136582"/>
              <a:gd name="connsiteY4" fmla="*/ 9919854 h 10834254"/>
              <a:gd name="connsiteX0" fmla="*/ 0 w 12136582"/>
              <a:gd name="connsiteY0" fmla="*/ 9919854 h 11360727"/>
              <a:gd name="connsiteX1" fmla="*/ 12136582 w 12136582"/>
              <a:gd name="connsiteY1" fmla="*/ 0 h 11360727"/>
              <a:gd name="connsiteX2" fmla="*/ 12108873 w 12136582"/>
              <a:gd name="connsiteY2" fmla="*/ 11360727 h 11360727"/>
              <a:gd name="connsiteX3" fmla="*/ 0 w 12136582"/>
              <a:gd name="connsiteY3" fmla="*/ 10834254 h 11360727"/>
              <a:gd name="connsiteX4" fmla="*/ 0 w 12136582"/>
              <a:gd name="connsiteY4" fmla="*/ 9919854 h 11360727"/>
              <a:gd name="connsiteX0" fmla="*/ 2078182 w 14214764"/>
              <a:gd name="connsiteY0" fmla="*/ 9919854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2078182 w 14214764"/>
              <a:gd name="connsiteY4" fmla="*/ 9919854 h 11360727"/>
              <a:gd name="connsiteX0" fmla="*/ 7841673 w 14214764"/>
              <a:gd name="connsiteY0" fmla="*/ 83126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841673 w 14214764"/>
              <a:gd name="connsiteY4" fmla="*/ 83126 h 11360727"/>
              <a:gd name="connsiteX0" fmla="*/ 7793547 w 14214764"/>
              <a:gd name="connsiteY0" fmla="*/ 10937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793547 w 14214764"/>
              <a:gd name="connsiteY4" fmla="*/ 10937 h 11360727"/>
              <a:gd name="connsiteX0" fmla="*/ 7817610 w 14238827"/>
              <a:gd name="connsiteY0" fmla="*/ 10937 h 11360727"/>
              <a:gd name="connsiteX1" fmla="*/ 14238827 w 14238827"/>
              <a:gd name="connsiteY1" fmla="*/ 0 h 11360727"/>
              <a:gd name="connsiteX2" fmla="*/ 14211118 w 14238827"/>
              <a:gd name="connsiteY2" fmla="*/ 11360727 h 11360727"/>
              <a:gd name="connsiteX3" fmla="*/ 0 w 14238827"/>
              <a:gd name="connsiteY3" fmla="*/ 11308955 h 11360727"/>
              <a:gd name="connsiteX4" fmla="*/ 7817610 w 14238827"/>
              <a:gd name="connsiteY4" fmla="*/ 10937 h 11360727"/>
              <a:gd name="connsiteX0" fmla="*/ 7817610 w 14238827"/>
              <a:gd name="connsiteY0" fmla="*/ 10937 h 11336664"/>
              <a:gd name="connsiteX1" fmla="*/ 14238827 w 14238827"/>
              <a:gd name="connsiteY1" fmla="*/ 0 h 11336664"/>
              <a:gd name="connsiteX2" fmla="*/ 14211118 w 14238827"/>
              <a:gd name="connsiteY2" fmla="*/ 11336664 h 11336664"/>
              <a:gd name="connsiteX3" fmla="*/ 0 w 14238827"/>
              <a:gd name="connsiteY3" fmla="*/ 11308955 h 11336664"/>
              <a:gd name="connsiteX4" fmla="*/ 7817610 w 14238827"/>
              <a:gd name="connsiteY4" fmla="*/ 10937 h 11336664"/>
              <a:gd name="connsiteX0" fmla="*/ 7817610 w 14211505"/>
              <a:gd name="connsiteY0" fmla="*/ 0 h 11325727"/>
              <a:gd name="connsiteX1" fmla="*/ 14070385 w 14211505"/>
              <a:gd name="connsiteY1" fmla="*/ 205631 h 11325727"/>
              <a:gd name="connsiteX2" fmla="*/ 14211118 w 14211505"/>
              <a:gd name="connsiteY2" fmla="*/ 11325727 h 11325727"/>
              <a:gd name="connsiteX3" fmla="*/ 0 w 14211505"/>
              <a:gd name="connsiteY3" fmla="*/ 11298018 h 11325727"/>
              <a:gd name="connsiteX4" fmla="*/ 7817610 w 14211505"/>
              <a:gd name="connsiteY4" fmla="*/ 0 h 11325727"/>
              <a:gd name="connsiteX0" fmla="*/ 7817610 w 14238827"/>
              <a:gd name="connsiteY0" fmla="*/ 0 h 11325727"/>
              <a:gd name="connsiteX1" fmla="*/ 14238827 w 14238827"/>
              <a:gd name="connsiteY1" fmla="*/ 13126 h 11325727"/>
              <a:gd name="connsiteX2" fmla="*/ 14211118 w 14238827"/>
              <a:gd name="connsiteY2" fmla="*/ 11325727 h 11325727"/>
              <a:gd name="connsiteX3" fmla="*/ 0 w 14238827"/>
              <a:gd name="connsiteY3" fmla="*/ 11298018 h 11325727"/>
              <a:gd name="connsiteX4" fmla="*/ 7817610 w 14238827"/>
              <a:gd name="connsiteY4" fmla="*/ 0 h 1132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8827" h="11325727">
                <a:moveTo>
                  <a:pt x="7817610" y="0"/>
                </a:moveTo>
                <a:lnTo>
                  <a:pt x="14238827" y="13126"/>
                </a:lnTo>
                <a:cubicBezTo>
                  <a:pt x="14229591" y="3800035"/>
                  <a:pt x="14220354" y="7538818"/>
                  <a:pt x="14211118" y="11325727"/>
                </a:cubicBezTo>
                <a:lnTo>
                  <a:pt x="0" y="11298018"/>
                </a:lnTo>
                <a:lnTo>
                  <a:pt x="7817610" y="0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FD166230-9314-D089-1F9E-5A3E392F85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164" y="6130228"/>
            <a:ext cx="465924" cy="46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EA2D1C55-EAB2-FD59-8C9D-A7D8FE351D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344" y="6130228"/>
            <a:ext cx="465924" cy="46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3023E1D5-6AD9-F209-D9E7-21582FDEF5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562" y="6130228"/>
            <a:ext cx="466887" cy="46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7FBE717E-B79F-1739-9153-645D228A9C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743" y="6130228"/>
            <a:ext cx="466886" cy="46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1"/>
          <p:cNvSpPr>
            <a:spLocks noGrp="1"/>
          </p:cNvSpPr>
          <p:nvPr>
            <p:ph type="body" sz="quarter" idx="10"/>
          </p:nvPr>
        </p:nvSpPr>
        <p:spPr>
          <a:xfrm>
            <a:off x="6842607" y="2891536"/>
            <a:ext cx="3457179" cy="8164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r>
              <a:rPr lang="ru-RU"/>
              <a:t>Спасибо!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1"/>
          </p:nvPr>
        </p:nvSpPr>
        <p:spPr>
          <a:xfrm>
            <a:off x="18393" y="3513647"/>
            <a:ext cx="4460670" cy="3349897"/>
          </a:xfrm>
          <a:custGeom>
            <a:avLst/>
            <a:gdLst>
              <a:gd name="connsiteX0" fmla="*/ 1 w 914400"/>
              <a:gd name="connsiteY0" fmla="*/ 349269 h 914400"/>
              <a:gd name="connsiteX1" fmla="*/ 457200 w 914400"/>
              <a:gd name="connsiteY1" fmla="*/ 0 h 914400"/>
              <a:gd name="connsiteX2" fmla="*/ 914399 w 914400"/>
              <a:gd name="connsiteY2" fmla="*/ 349269 h 914400"/>
              <a:gd name="connsiteX3" fmla="*/ 739765 w 914400"/>
              <a:gd name="connsiteY3" fmla="*/ 914398 h 914400"/>
              <a:gd name="connsiteX4" fmla="*/ 174635 w 914400"/>
              <a:gd name="connsiteY4" fmla="*/ 914398 h 914400"/>
              <a:gd name="connsiteX5" fmla="*/ 1 w 914400"/>
              <a:gd name="connsiteY5" fmla="*/ 349269 h 914400"/>
              <a:gd name="connsiteX0" fmla="*/ 282272 w 1196670"/>
              <a:gd name="connsiteY0" fmla="*/ 1104643 h 1669772"/>
              <a:gd name="connsiteX1" fmla="*/ 0 w 1196670"/>
              <a:gd name="connsiteY1" fmla="*/ 0 h 1669772"/>
              <a:gd name="connsiteX2" fmla="*/ 1196670 w 1196670"/>
              <a:gd name="connsiteY2" fmla="*/ 1104643 h 1669772"/>
              <a:gd name="connsiteX3" fmla="*/ 1022036 w 1196670"/>
              <a:gd name="connsiteY3" fmla="*/ 1669772 h 1669772"/>
              <a:gd name="connsiteX4" fmla="*/ 456906 w 1196670"/>
              <a:gd name="connsiteY4" fmla="*/ 1669772 h 1669772"/>
              <a:gd name="connsiteX5" fmla="*/ 282272 w 1196670"/>
              <a:gd name="connsiteY5" fmla="*/ 1104643 h 1669772"/>
              <a:gd name="connsiteX0" fmla="*/ 282272 w 3421025"/>
              <a:gd name="connsiteY0" fmla="*/ 1104643 h 1669772"/>
              <a:gd name="connsiteX1" fmla="*/ 0 w 3421025"/>
              <a:gd name="connsiteY1" fmla="*/ 0 h 1669772"/>
              <a:gd name="connsiteX2" fmla="*/ 3421025 w 3421025"/>
              <a:gd name="connsiteY2" fmla="*/ 15583 h 1669772"/>
              <a:gd name="connsiteX3" fmla="*/ 1022036 w 3421025"/>
              <a:gd name="connsiteY3" fmla="*/ 1669772 h 1669772"/>
              <a:gd name="connsiteX4" fmla="*/ 456906 w 3421025"/>
              <a:gd name="connsiteY4" fmla="*/ 1669772 h 1669772"/>
              <a:gd name="connsiteX5" fmla="*/ 282272 w 3421025"/>
              <a:gd name="connsiteY5" fmla="*/ 1104643 h 1669772"/>
              <a:gd name="connsiteX0" fmla="*/ 282272 w 3421025"/>
              <a:gd name="connsiteY0" fmla="*/ 1089060 h 1654189"/>
              <a:gd name="connsiteX1" fmla="*/ 0 w 3421025"/>
              <a:gd name="connsiteY1" fmla="*/ 4965 h 1654189"/>
              <a:gd name="connsiteX2" fmla="*/ 3421025 w 3421025"/>
              <a:gd name="connsiteY2" fmla="*/ 0 h 1654189"/>
              <a:gd name="connsiteX3" fmla="*/ 1022036 w 3421025"/>
              <a:gd name="connsiteY3" fmla="*/ 1654189 h 1654189"/>
              <a:gd name="connsiteX4" fmla="*/ 456906 w 3421025"/>
              <a:gd name="connsiteY4" fmla="*/ 1654189 h 1654189"/>
              <a:gd name="connsiteX5" fmla="*/ 282272 w 3421025"/>
              <a:gd name="connsiteY5" fmla="*/ 1089060 h 1654189"/>
              <a:gd name="connsiteX0" fmla="*/ 282272 w 3421025"/>
              <a:gd name="connsiteY0" fmla="*/ 1089060 h 3359699"/>
              <a:gd name="connsiteX1" fmla="*/ 0 w 3421025"/>
              <a:gd name="connsiteY1" fmla="*/ 4965 h 3359699"/>
              <a:gd name="connsiteX2" fmla="*/ 3421025 w 3421025"/>
              <a:gd name="connsiteY2" fmla="*/ 0 h 3359699"/>
              <a:gd name="connsiteX3" fmla="*/ 1027173 w 3421025"/>
              <a:gd name="connsiteY3" fmla="*/ 3359699 h 3359699"/>
              <a:gd name="connsiteX4" fmla="*/ 456906 w 3421025"/>
              <a:gd name="connsiteY4" fmla="*/ 1654189 h 3359699"/>
              <a:gd name="connsiteX5" fmla="*/ 282272 w 3421025"/>
              <a:gd name="connsiteY5" fmla="*/ 1089060 h 3359699"/>
              <a:gd name="connsiteX0" fmla="*/ 1351078 w 4489831"/>
              <a:gd name="connsiteY0" fmla="*/ 1089060 h 3359699"/>
              <a:gd name="connsiteX1" fmla="*/ 1068806 w 4489831"/>
              <a:gd name="connsiteY1" fmla="*/ 4965 h 3359699"/>
              <a:gd name="connsiteX2" fmla="*/ 4489831 w 4489831"/>
              <a:gd name="connsiteY2" fmla="*/ 0 h 3359699"/>
              <a:gd name="connsiteX3" fmla="*/ 2095979 w 4489831"/>
              <a:gd name="connsiteY3" fmla="*/ 3359699 h 3359699"/>
              <a:gd name="connsiteX4" fmla="*/ 0 w 4489831"/>
              <a:gd name="connsiteY4" fmla="*/ 3354562 h 3359699"/>
              <a:gd name="connsiteX5" fmla="*/ 1351078 w 4489831"/>
              <a:gd name="connsiteY5" fmla="*/ 1089060 h 3359699"/>
              <a:gd name="connsiteX0" fmla="*/ 20574 w 4489831"/>
              <a:gd name="connsiteY0" fmla="*/ 1515438 h 3359699"/>
              <a:gd name="connsiteX1" fmla="*/ 1068806 w 4489831"/>
              <a:gd name="connsiteY1" fmla="*/ 4965 h 3359699"/>
              <a:gd name="connsiteX2" fmla="*/ 4489831 w 4489831"/>
              <a:gd name="connsiteY2" fmla="*/ 0 h 3359699"/>
              <a:gd name="connsiteX3" fmla="*/ 2095979 w 4489831"/>
              <a:gd name="connsiteY3" fmla="*/ 3359699 h 3359699"/>
              <a:gd name="connsiteX4" fmla="*/ 0 w 4489831"/>
              <a:gd name="connsiteY4" fmla="*/ 3354562 h 3359699"/>
              <a:gd name="connsiteX5" fmla="*/ 20574 w 4489831"/>
              <a:gd name="connsiteY5" fmla="*/ 1515438 h 3359699"/>
              <a:gd name="connsiteX0" fmla="*/ 20574 w 4489831"/>
              <a:gd name="connsiteY0" fmla="*/ 1500027 h 3359699"/>
              <a:gd name="connsiteX1" fmla="*/ 1068806 w 4489831"/>
              <a:gd name="connsiteY1" fmla="*/ 4965 h 3359699"/>
              <a:gd name="connsiteX2" fmla="*/ 4489831 w 4489831"/>
              <a:gd name="connsiteY2" fmla="*/ 0 h 3359699"/>
              <a:gd name="connsiteX3" fmla="*/ 2095979 w 4489831"/>
              <a:gd name="connsiteY3" fmla="*/ 3359699 h 3359699"/>
              <a:gd name="connsiteX4" fmla="*/ 0 w 4489831"/>
              <a:gd name="connsiteY4" fmla="*/ 3354562 h 3359699"/>
              <a:gd name="connsiteX5" fmla="*/ 20574 w 4489831"/>
              <a:gd name="connsiteY5" fmla="*/ 1500027 h 3359699"/>
              <a:gd name="connsiteX0" fmla="*/ 14157 w 4489831"/>
              <a:gd name="connsiteY0" fmla="*/ 1506444 h 3359699"/>
              <a:gd name="connsiteX1" fmla="*/ 1068806 w 4489831"/>
              <a:gd name="connsiteY1" fmla="*/ 4965 h 3359699"/>
              <a:gd name="connsiteX2" fmla="*/ 4489831 w 4489831"/>
              <a:gd name="connsiteY2" fmla="*/ 0 h 3359699"/>
              <a:gd name="connsiteX3" fmla="*/ 2095979 w 4489831"/>
              <a:gd name="connsiteY3" fmla="*/ 3359699 h 3359699"/>
              <a:gd name="connsiteX4" fmla="*/ 0 w 4489831"/>
              <a:gd name="connsiteY4" fmla="*/ 3354562 h 3359699"/>
              <a:gd name="connsiteX5" fmla="*/ 14157 w 4489831"/>
              <a:gd name="connsiteY5" fmla="*/ 1506444 h 3359699"/>
              <a:gd name="connsiteX0" fmla="*/ 0 w 4475674"/>
              <a:gd name="connsiteY0" fmla="*/ 1506444 h 3359699"/>
              <a:gd name="connsiteX1" fmla="*/ 1054649 w 4475674"/>
              <a:gd name="connsiteY1" fmla="*/ 4965 h 3359699"/>
              <a:gd name="connsiteX2" fmla="*/ 4475674 w 4475674"/>
              <a:gd name="connsiteY2" fmla="*/ 0 h 3359699"/>
              <a:gd name="connsiteX3" fmla="*/ 2081822 w 4475674"/>
              <a:gd name="connsiteY3" fmla="*/ 3359699 h 3359699"/>
              <a:gd name="connsiteX4" fmla="*/ 3891 w 4475674"/>
              <a:gd name="connsiteY4" fmla="*/ 3354562 h 3359699"/>
              <a:gd name="connsiteX5" fmla="*/ 0 w 4475674"/>
              <a:gd name="connsiteY5" fmla="*/ 1506444 h 3359699"/>
              <a:gd name="connsiteX0" fmla="*/ 0 w 4475674"/>
              <a:gd name="connsiteY0" fmla="*/ 1506444 h 3354562"/>
              <a:gd name="connsiteX1" fmla="*/ 1054649 w 4475674"/>
              <a:gd name="connsiteY1" fmla="*/ 4965 h 3354562"/>
              <a:gd name="connsiteX2" fmla="*/ 4475674 w 4475674"/>
              <a:gd name="connsiteY2" fmla="*/ 0 h 3354562"/>
              <a:gd name="connsiteX3" fmla="*/ 2087838 w 4475674"/>
              <a:gd name="connsiteY3" fmla="*/ 3353683 h 3354562"/>
              <a:gd name="connsiteX4" fmla="*/ 3891 w 4475674"/>
              <a:gd name="connsiteY4" fmla="*/ 3354562 h 3354562"/>
              <a:gd name="connsiteX5" fmla="*/ 0 w 4475674"/>
              <a:gd name="connsiteY5" fmla="*/ 1506444 h 3354562"/>
              <a:gd name="connsiteX0" fmla="*/ 0 w 4475674"/>
              <a:gd name="connsiteY0" fmla="*/ 1506444 h 3354562"/>
              <a:gd name="connsiteX1" fmla="*/ 1021730 w 4475674"/>
              <a:gd name="connsiteY1" fmla="*/ 4965 h 3354562"/>
              <a:gd name="connsiteX2" fmla="*/ 4475674 w 4475674"/>
              <a:gd name="connsiteY2" fmla="*/ 0 h 3354562"/>
              <a:gd name="connsiteX3" fmla="*/ 2087838 w 4475674"/>
              <a:gd name="connsiteY3" fmla="*/ 3353683 h 3354562"/>
              <a:gd name="connsiteX4" fmla="*/ 3891 w 4475674"/>
              <a:gd name="connsiteY4" fmla="*/ 3354562 h 3354562"/>
              <a:gd name="connsiteX5" fmla="*/ 0 w 4475674"/>
              <a:gd name="connsiteY5" fmla="*/ 1506444 h 3354562"/>
              <a:gd name="connsiteX0" fmla="*/ 0 w 4479331"/>
              <a:gd name="connsiteY0" fmla="*/ 1455238 h 3354562"/>
              <a:gd name="connsiteX1" fmla="*/ 1025387 w 4479331"/>
              <a:gd name="connsiteY1" fmla="*/ 4965 h 3354562"/>
              <a:gd name="connsiteX2" fmla="*/ 4479331 w 4479331"/>
              <a:gd name="connsiteY2" fmla="*/ 0 h 3354562"/>
              <a:gd name="connsiteX3" fmla="*/ 2091495 w 4479331"/>
              <a:gd name="connsiteY3" fmla="*/ 3353683 h 3354562"/>
              <a:gd name="connsiteX4" fmla="*/ 7548 w 4479331"/>
              <a:gd name="connsiteY4" fmla="*/ 3354562 h 3354562"/>
              <a:gd name="connsiteX5" fmla="*/ 0 w 4479331"/>
              <a:gd name="connsiteY5" fmla="*/ 1455238 h 3354562"/>
              <a:gd name="connsiteX0" fmla="*/ 0 w 4460670"/>
              <a:gd name="connsiteY0" fmla="*/ 1450573 h 3349897"/>
              <a:gd name="connsiteX1" fmla="*/ 1025387 w 4460670"/>
              <a:gd name="connsiteY1" fmla="*/ 300 h 3349897"/>
              <a:gd name="connsiteX2" fmla="*/ 4460670 w 4460670"/>
              <a:gd name="connsiteY2" fmla="*/ 0 h 3349897"/>
              <a:gd name="connsiteX3" fmla="*/ 2091495 w 4460670"/>
              <a:gd name="connsiteY3" fmla="*/ 3349018 h 3349897"/>
              <a:gd name="connsiteX4" fmla="*/ 7548 w 4460670"/>
              <a:gd name="connsiteY4" fmla="*/ 3349897 h 3349897"/>
              <a:gd name="connsiteX5" fmla="*/ 0 w 4460670"/>
              <a:gd name="connsiteY5" fmla="*/ 1450573 h 3349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60670" h="3349897">
                <a:moveTo>
                  <a:pt x="0" y="1450573"/>
                </a:moveTo>
                <a:lnTo>
                  <a:pt x="1025387" y="300"/>
                </a:lnTo>
                <a:lnTo>
                  <a:pt x="4460670" y="0"/>
                </a:lnTo>
                <a:lnTo>
                  <a:pt x="2091495" y="3349018"/>
                </a:lnTo>
                <a:lnTo>
                  <a:pt x="7548" y="3349897"/>
                </a:lnTo>
                <a:lnTo>
                  <a:pt x="0" y="1450573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2"/>
          </p:nvPr>
        </p:nvSpPr>
        <p:spPr>
          <a:xfrm>
            <a:off x="1081183" y="2455"/>
            <a:ext cx="5858544" cy="3399507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057702"/>
              <a:gd name="connsiteY0" fmla="*/ 0 h 2674962"/>
              <a:gd name="connsiteX1" fmla="*/ 1057702 w 1057702"/>
              <a:gd name="connsiteY1" fmla="*/ 1760562 h 2674962"/>
              <a:gd name="connsiteX2" fmla="*/ 1057702 w 1057702"/>
              <a:gd name="connsiteY2" fmla="*/ 2674962 h 2674962"/>
              <a:gd name="connsiteX3" fmla="*/ 143302 w 1057702"/>
              <a:gd name="connsiteY3" fmla="*/ 2674962 h 2674962"/>
              <a:gd name="connsiteX4" fmla="*/ 0 w 1057702"/>
              <a:gd name="connsiteY4" fmla="*/ 0 h 2674962"/>
              <a:gd name="connsiteX0" fmla="*/ 0 w 3452884"/>
              <a:gd name="connsiteY0" fmla="*/ 0 h 2674962"/>
              <a:gd name="connsiteX1" fmla="*/ 3452884 w 3452884"/>
              <a:gd name="connsiteY1" fmla="*/ 27296 h 2674962"/>
              <a:gd name="connsiteX2" fmla="*/ 1057702 w 3452884"/>
              <a:gd name="connsiteY2" fmla="*/ 2674962 h 2674962"/>
              <a:gd name="connsiteX3" fmla="*/ 143302 w 3452884"/>
              <a:gd name="connsiteY3" fmla="*/ 2674962 h 2674962"/>
              <a:gd name="connsiteX4" fmla="*/ 0 w 3452884"/>
              <a:gd name="connsiteY4" fmla="*/ 0 h 2674962"/>
              <a:gd name="connsiteX0" fmla="*/ 0 w 3459708"/>
              <a:gd name="connsiteY0" fmla="*/ 0 h 2647667"/>
              <a:gd name="connsiteX1" fmla="*/ 3459708 w 3459708"/>
              <a:gd name="connsiteY1" fmla="*/ 1 h 2647667"/>
              <a:gd name="connsiteX2" fmla="*/ 1064526 w 3459708"/>
              <a:gd name="connsiteY2" fmla="*/ 2647667 h 2647667"/>
              <a:gd name="connsiteX3" fmla="*/ 150126 w 3459708"/>
              <a:gd name="connsiteY3" fmla="*/ 2647667 h 2647667"/>
              <a:gd name="connsiteX4" fmla="*/ 0 w 3459708"/>
              <a:gd name="connsiteY4" fmla="*/ 0 h 2647667"/>
              <a:gd name="connsiteX0" fmla="*/ 0 w 3459708"/>
              <a:gd name="connsiteY0" fmla="*/ 0 h 3405118"/>
              <a:gd name="connsiteX1" fmla="*/ 3459708 w 3459708"/>
              <a:gd name="connsiteY1" fmla="*/ 1 h 3405118"/>
              <a:gd name="connsiteX2" fmla="*/ 1044054 w 3459708"/>
              <a:gd name="connsiteY2" fmla="*/ 3405118 h 3405118"/>
              <a:gd name="connsiteX3" fmla="*/ 150126 w 3459708"/>
              <a:gd name="connsiteY3" fmla="*/ 2647667 h 3405118"/>
              <a:gd name="connsiteX4" fmla="*/ 0 w 3459708"/>
              <a:gd name="connsiteY4" fmla="*/ 0 h 3405118"/>
              <a:gd name="connsiteX0" fmla="*/ 2408830 w 5868538"/>
              <a:gd name="connsiteY0" fmla="*/ 0 h 3405118"/>
              <a:gd name="connsiteX1" fmla="*/ 5868538 w 5868538"/>
              <a:gd name="connsiteY1" fmla="*/ 1 h 3405118"/>
              <a:gd name="connsiteX2" fmla="*/ 3452884 w 5868538"/>
              <a:gd name="connsiteY2" fmla="*/ 3405118 h 3405118"/>
              <a:gd name="connsiteX3" fmla="*/ 0 w 5868538"/>
              <a:gd name="connsiteY3" fmla="*/ 3398294 h 3405118"/>
              <a:gd name="connsiteX4" fmla="*/ 2408830 w 5868538"/>
              <a:gd name="connsiteY4" fmla="*/ 0 h 3405118"/>
              <a:gd name="connsiteX0" fmla="*/ 2398836 w 5858544"/>
              <a:gd name="connsiteY0" fmla="*/ 0 h 3405118"/>
              <a:gd name="connsiteX1" fmla="*/ 5858544 w 5858544"/>
              <a:gd name="connsiteY1" fmla="*/ 1 h 3405118"/>
              <a:gd name="connsiteX2" fmla="*/ 3442890 w 5858544"/>
              <a:gd name="connsiteY2" fmla="*/ 3405118 h 3405118"/>
              <a:gd name="connsiteX3" fmla="*/ 0 w 5858544"/>
              <a:gd name="connsiteY3" fmla="*/ 3398294 h 3405118"/>
              <a:gd name="connsiteX4" fmla="*/ 2398836 w 5858544"/>
              <a:gd name="connsiteY4" fmla="*/ 0 h 3405118"/>
              <a:gd name="connsiteX0" fmla="*/ 2404446 w 5858544"/>
              <a:gd name="connsiteY0" fmla="*/ 5609 h 3405117"/>
              <a:gd name="connsiteX1" fmla="*/ 5858544 w 5858544"/>
              <a:gd name="connsiteY1" fmla="*/ 0 h 3405117"/>
              <a:gd name="connsiteX2" fmla="*/ 3442890 w 5858544"/>
              <a:gd name="connsiteY2" fmla="*/ 3405117 h 3405117"/>
              <a:gd name="connsiteX3" fmla="*/ 0 w 5858544"/>
              <a:gd name="connsiteY3" fmla="*/ 3398293 h 3405117"/>
              <a:gd name="connsiteX4" fmla="*/ 2404446 w 5858544"/>
              <a:gd name="connsiteY4" fmla="*/ 5609 h 3405117"/>
              <a:gd name="connsiteX0" fmla="*/ 2404446 w 5858544"/>
              <a:gd name="connsiteY0" fmla="*/ 5609 h 3399507"/>
              <a:gd name="connsiteX1" fmla="*/ 5858544 w 5858544"/>
              <a:gd name="connsiteY1" fmla="*/ 0 h 3399507"/>
              <a:gd name="connsiteX2" fmla="*/ 3442890 w 5858544"/>
              <a:gd name="connsiteY2" fmla="*/ 3399507 h 3399507"/>
              <a:gd name="connsiteX3" fmla="*/ 0 w 5858544"/>
              <a:gd name="connsiteY3" fmla="*/ 3398293 h 3399507"/>
              <a:gd name="connsiteX4" fmla="*/ 2404446 w 5858544"/>
              <a:gd name="connsiteY4" fmla="*/ 5609 h 3399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8544" h="3399507">
                <a:moveTo>
                  <a:pt x="2404446" y="5609"/>
                </a:moveTo>
                <a:lnTo>
                  <a:pt x="5858544" y="0"/>
                </a:lnTo>
                <a:lnTo>
                  <a:pt x="3442890" y="3399507"/>
                </a:lnTo>
                <a:lnTo>
                  <a:pt x="0" y="3398293"/>
                </a:lnTo>
                <a:lnTo>
                  <a:pt x="2404446" y="5609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15930" y="0"/>
            <a:ext cx="3374078" cy="3415067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664208"/>
              <a:gd name="connsiteY0" fmla="*/ 0 h 2478024"/>
              <a:gd name="connsiteX1" fmla="*/ 1664208 w 1664208"/>
              <a:gd name="connsiteY1" fmla="*/ 1563624 h 2478024"/>
              <a:gd name="connsiteX2" fmla="*/ 1664208 w 1664208"/>
              <a:gd name="connsiteY2" fmla="*/ 2478024 h 2478024"/>
              <a:gd name="connsiteX3" fmla="*/ 749808 w 1664208"/>
              <a:gd name="connsiteY3" fmla="*/ 2478024 h 2478024"/>
              <a:gd name="connsiteX4" fmla="*/ 0 w 1664208"/>
              <a:gd name="connsiteY4" fmla="*/ 0 h 2478024"/>
              <a:gd name="connsiteX0" fmla="*/ 9144 w 1673352"/>
              <a:gd name="connsiteY0" fmla="*/ 0 h 3429000"/>
              <a:gd name="connsiteX1" fmla="*/ 1673352 w 1673352"/>
              <a:gd name="connsiteY1" fmla="*/ 1563624 h 3429000"/>
              <a:gd name="connsiteX2" fmla="*/ 1673352 w 1673352"/>
              <a:gd name="connsiteY2" fmla="*/ 2478024 h 3429000"/>
              <a:gd name="connsiteX3" fmla="*/ 0 w 1673352"/>
              <a:gd name="connsiteY3" fmla="*/ 3429000 h 3429000"/>
              <a:gd name="connsiteX4" fmla="*/ 9144 w 1673352"/>
              <a:gd name="connsiteY4" fmla="*/ 0 h 3429000"/>
              <a:gd name="connsiteX0" fmla="*/ 9144 w 1673352"/>
              <a:gd name="connsiteY0" fmla="*/ 0 h 3429000"/>
              <a:gd name="connsiteX1" fmla="*/ 1673352 w 1673352"/>
              <a:gd name="connsiteY1" fmla="*/ 1563624 h 3429000"/>
              <a:gd name="connsiteX2" fmla="*/ 981977 w 1673352"/>
              <a:gd name="connsiteY2" fmla="*/ 3425877 h 3429000"/>
              <a:gd name="connsiteX3" fmla="*/ 0 w 1673352"/>
              <a:gd name="connsiteY3" fmla="*/ 3429000 h 3429000"/>
              <a:gd name="connsiteX4" fmla="*/ 9144 w 1673352"/>
              <a:gd name="connsiteY4" fmla="*/ 0 h 3429000"/>
              <a:gd name="connsiteX0" fmla="*/ 9144 w 3379489"/>
              <a:gd name="connsiteY0" fmla="*/ 0 h 3429000"/>
              <a:gd name="connsiteX1" fmla="*/ 3379489 w 3379489"/>
              <a:gd name="connsiteY1" fmla="*/ 24755 h 3429000"/>
              <a:gd name="connsiteX2" fmla="*/ 981977 w 3379489"/>
              <a:gd name="connsiteY2" fmla="*/ 3425877 h 3429000"/>
              <a:gd name="connsiteX3" fmla="*/ 0 w 3379489"/>
              <a:gd name="connsiteY3" fmla="*/ 3429000 h 3429000"/>
              <a:gd name="connsiteX4" fmla="*/ 9144 w 3379489"/>
              <a:gd name="connsiteY4" fmla="*/ 0 h 3429000"/>
              <a:gd name="connsiteX0" fmla="*/ 9144 w 3379489"/>
              <a:gd name="connsiteY0" fmla="*/ 8699 h 3404245"/>
              <a:gd name="connsiteX1" fmla="*/ 3379489 w 3379489"/>
              <a:gd name="connsiteY1" fmla="*/ 0 h 3404245"/>
              <a:gd name="connsiteX2" fmla="*/ 981977 w 3379489"/>
              <a:gd name="connsiteY2" fmla="*/ 3401122 h 3404245"/>
              <a:gd name="connsiteX3" fmla="*/ 0 w 3379489"/>
              <a:gd name="connsiteY3" fmla="*/ 3404245 h 3404245"/>
              <a:gd name="connsiteX4" fmla="*/ 9144 w 3379489"/>
              <a:gd name="connsiteY4" fmla="*/ 8699 h 3404245"/>
              <a:gd name="connsiteX0" fmla="*/ 3733 w 3374078"/>
              <a:gd name="connsiteY0" fmla="*/ 8699 h 3415067"/>
              <a:gd name="connsiteX1" fmla="*/ 3374078 w 3374078"/>
              <a:gd name="connsiteY1" fmla="*/ 0 h 3415067"/>
              <a:gd name="connsiteX2" fmla="*/ 976566 w 3374078"/>
              <a:gd name="connsiteY2" fmla="*/ 3401122 h 3415067"/>
              <a:gd name="connsiteX3" fmla="*/ 0 w 3374078"/>
              <a:gd name="connsiteY3" fmla="*/ 3415067 h 3415067"/>
              <a:gd name="connsiteX4" fmla="*/ 3733 w 3374078"/>
              <a:gd name="connsiteY4" fmla="*/ 8699 h 3415067"/>
              <a:gd name="connsiteX0" fmla="*/ 9143 w 3374078"/>
              <a:gd name="connsiteY0" fmla="*/ 14110 h 3415067"/>
              <a:gd name="connsiteX1" fmla="*/ 3374078 w 3374078"/>
              <a:gd name="connsiteY1" fmla="*/ 0 h 3415067"/>
              <a:gd name="connsiteX2" fmla="*/ 976566 w 3374078"/>
              <a:gd name="connsiteY2" fmla="*/ 3401122 h 3415067"/>
              <a:gd name="connsiteX3" fmla="*/ 0 w 3374078"/>
              <a:gd name="connsiteY3" fmla="*/ 3415067 h 3415067"/>
              <a:gd name="connsiteX4" fmla="*/ 9143 w 3374078"/>
              <a:gd name="connsiteY4" fmla="*/ 14110 h 3415067"/>
              <a:gd name="connsiteX0" fmla="*/ 9143 w 3374078"/>
              <a:gd name="connsiteY0" fmla="*/ 3289 h 3415067"/>
              <a:gd name="connsiteX1" fmla="*/ 3374078 w 3374078"/>
              <a:gd name="connsiteY1" fmla="*/ 0 h 3415067"/>
              <a:gd name="connsiteX2" fmla="*/ 976566 w 3374078"/>
              <a:gd name="connsiteY2" fmla="*/ 3401122 h 3415067"/>
              <a:gd name="connsiteX3" fmla="*/ 0 w 3374078"/>
              <a:gd name="connsiteY3" fmla="*/ 3415067 h 3415067"/>
              <a:gd name="connsiteX4" fmla="*/ 9143 w 3374078"/>
              <a:gd name="connsiteY4" fmla="*/ 3289 h 341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4078" h="3415067">
                <a:moveTo>
                  <a:pt x="9143" y="3289"/>
                </a:moveTo>
                <a:lnTo>
                  <a:pt x="3374078" y="0"/>
                </a:lnTo>
                <a:lnTo>
                  <a:pt x="976566" y="3401122"/>
                </a:lnTo>
                <a:lnTo>
                  <a:pt x="0" y="3415067"/>
                </a:lnTo>
                <a:cubicBezTo>
                  <a:pt x="1244" y="2279611"/>
                  <a:pt x="7899" y="1138745"/>
                  <a:pt x="9143" y="3289"/>
                </a:cubicBez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4"/>
          </p:nvPr>
        </p:nvSpPr>
        <p:spPr>
          <a:xfrm>
            <a:off x="15692" y="3507369"/>
            <a:ext cx="892757" cy="1252104"/>
          </a:xfrm>
          <a:custGeom>
            <a:avLst/>
            <a:gdLst>
              <a:gd name="connsiteX0" fmla="*/ 0 w 914400"/>
              <a:gd name="connsiteY0" fmla="*/ 914400 h 914400"/>
              <a:gd name="connsiteX1" fmla="*/ 4572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0" fmla="*/ 135082 w 1049482"/>
              <a:gd name="connsiteY0" fmla="*/ 1366404 h 1366404"/>
              <a:gd name="connsiteX1" fmla="*/ 0 w 1049482"/>
              <a:gd name="connsiteY1" fmla="*/ 0 h 1366404"/>
              <a:gd name="connsiteX2" fmla="*/ 1049482 w 1049482"/>
              <a:gd name="connsiteY2" fmla="*/ 1366404 h 1366404"/>
              <a:gd name="connsiteX3" fmla="*/ 135082 w 1049482"/>
              <a:gd name="connsiteY3" fmla="*/ 1366404 h 1366404"/>
              <a:gd name="connsiteX0" fmla="*/ 0 w 1049482"/>
              <a:gd name="connsiteY0" fmla="*/ 1246908 h 1366404"/>
              <a:gd name="connsiteX1" fmla="*/ 0 w 1049482"/>
              <a:gd name="connsiteY1" fmla="*/ 0 h 1366404"/>
              <a:gd name="connsiteX2" fmla="*/ 1049482 w 1049482"/>
              <a:gd name="connsiteY2" fmla="*/ 1366404 h 1366404"/>
              <a:gd name="connsiteX3" fmla="*/ 0 w 1049482"/>
              <a:gd name="connsiteY3" fmla="*/ 1246908 h 1366404"/>
              <a:gd name="connsiteX0" fmla="*/ 0 w 888423"/>
              <a:gd name="connsiteY0" fmla="*/ 1252104 h 1252104"/>
              <a:gd name="connsiteX1" fmla="*/ 0 w 888423"/>
              <a:gd name="connsiteY1" fmla="*/ 5196 h 1252104"/>
              <a:gd name="connsiteX2" fmla="*/ 888423 w 888423"/>
              <a:gd name="connsiteY2" fmla="*/ 0 h 1252104"/>
              <a:gd name="connsiteX3" fmla="*/ 0 w 888423"/>
              <a:gd name="connsiteY3" fmla="*/ 1252104 h 1252104"/>
              <a:gd name="connsiteX0" fmla="*/ 4334 w 892757"/>
              <a:gd name="connsiteY0" fmla="*/ 1252104 h 1252104"/>
              <a:gd name="connsiteX1" fmla="*/ 0 w 892757"/>
              <a:gd name="connsiteY1" fmla="*/ 5196 h 1252104"/>
              <a:gd name="connsiteX2" fmla="*/ 892757 w 892757"/>
              <a:gd name="connsiteY2" fmla="*/ 0 h 1252104"/>
              <a:gd name="connsiteX3" fmla="*/ 4334 w 892757"/>
              <a:gd name="connsiteY3" fmla="*/ 1252104 h 125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2757" h="1252104">
                <a:moveTo>
                  <a:pt x="4334" y="1252104"/>
                </a:moveTo>
                <a:cubicBezTo>
                  <a:pt x="2889" y="836468"/>
                  <a:pt x="1445" y="420832"/>
                  <a:pt x="0" y="5196"/>
                </a:cubicBezTo>
                <a:lnTo>
                  <a:pt x="892757" y="0"/>
                </a:lnTo>
                <a:lnTo>
                  <a:pt x="4334" y="1252104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25991422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2532" y="1984015"/>
            <a:ext cx="7766936" cy="1646303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rgbClr val="2C3D4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2531" y="3663906"/>
            <a:ext cx="7766936" cy="10968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8915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5E866B3-1C89-9A51-9547-0F55DA487568}"/>
              </a:ext>
            </a:extLst>
          </p:cNvPr>
          <p:cNvSpPr>
            <a:spLocks/>
          </p:cNvSpPr>
          <p:nvPr userDrawn="1"/>
        </p:nvSpPr>
        <p:spPr bwMode="auto">
          <a:xfrm>
            <a:off x="11088800" y="6217831"/>
            <a:ext cx="1106088" cy="640170"/>
          </a:xfrm>
          <a:custGeom>
            <a:avLst/>
            <a:gdLst>
              <a:gd name="T0" fmla="*/ 2076281 w 1746884"/>
              <a:gd name="T1" fmla="*/ 0 h 1012190"/>
              <a:gd name="T2" fmla="*/ 845046 w 1746884"/>
              <a:gd name="T3" fmla="*/ 0 h 1012190"/>
              <a:gd name="T4" fmla="*/ 0 w 1746884"/>
              <a:gd name="T5" fmla="*/ 1197085 h 1012190"/>
              <a:gd name="T6" fmla="*/ 2076281 w 1746884"/>
              <a:gd name="T7" fmla="*/ 1197085 h 1012190"/>
              <a:gd name="T8" fmla="*/ 2076281 w 1746884"/>
              <a:gd name="T9" fmla="*/ 0 h 1012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4" name="Holder 5">
            <a:extLst>
              <a:ext uri="{FF2B5EF4-FFF2-40B4-BE49-F238E27FC236}">
                <a16:creationId xmlns:a16="http://schemas.microsoft.com/office/drawing/2014/main" id="{0F73F914-058B-B5DC-FD00-CE2CFA9CFF35}"/>
              </a:ext>
            </a:extLst>
          </p:cNvPr>
          <p:cNvSpPr txBox="1">
            <a:spLocks/>
          </p:cNvSpPr>
          <p:nvPr userDrawn="1"/>
        </p:nvSpPr>
        <p:spPr>
          <a:xfrm>
            <a:off x="9168307" y="6379558"/>
            <a:ext cx="2804208" cy="3427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EB42F4D-D157-4CAB-BA2F-1074F124A4F9}" type="slidenum">
              <a:rPr lang="ru-RU" sz="1395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395">
              <a:solidFill>
                <a:schemeClr val="bg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83BF78C-0926-7EB8-ECD4-6A1822B9870E}"/>
              </a:ext>
            </a:extLst>
          </p:cNvPr>
          <p:cNvSpPr/>
          <p:nvPr userDrawn="1"/>
        </p:nvSpPr>
        <p:spPr>
          <a:xfrm>
            <a:off x="0" y="0"/>
            <a:ext cx="12192000" cy="1121501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08B332B0-9223-9512-4BB2-0B97105D6249}"/>
              </a:ext>
            </a:extLst>
          </p:cNvPr>
          <p:cNvSpPr/>
          <p:nvPr userDrawn="1"/>
        </p:nvSpPr>
        <p:spPr>
          <a:xfrm>
            <a:off x="7409540" y="0"/>
            <a:ext cx="4782460" cy="1126314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9279325" y="1255517"/>
            <a:ext cx="2696391" cy="5479890"/>
          </a:xfrm>
        </p:spPr>
        <p:txBody>
          <a:bodyPr>
            <a:normAutofit/>
          </a:bodyPr>
          <a:lstStyle>
            <a:lvl1pPr marL="7701" indent="0">
              <a:buFontTx/>
              <a:buNone/>
              <a:defRPr sz="1395"/>
            </a:lvl1pPr>
          </a:lstStyle>
          <a:p>
            <a:endParaRPr lang="ru-RU"/>
          </a:p>
        </p:txBody>
      </p:sp>
      <p:sp>
        <p:nvSpPr>
          <p:cNvPr id="10" name="Текст 7"/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487428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8D17E33-117B-86A9-08A2-E3DEE28EB298}"/>
              </a:ext>
            </a:extLst>
          </p:cNvPr>
          <p:cNvSpPr/>
          <p:nvPr userDrawn="1"/>
        </p:nvSpPr>
        <p:spPr>
          <a:xfrm>
            <a:off x="0" y="0"/>
            <a:ext cx="12192000" cy="1121501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5" name="Прямоугольник 2">
            <a:extLst>
              <a:ext uri="{FF2B5EF4-FFF2-40B4-BE49-F238E27FC236}">
                <a16:creationId xmlns:a16="http://schemas.microsoft.com/office/drawing/2014/main" id="{8F498A79-D276-C1D5-EB9E-9DBBA771D8D8}"/>
              </a:ext>
            </a:extLst>
          </p:cNvPr>
          <p:cNvSpPr/>
          <p:nvPr userDrawn="1"/>
        </p:nvSpPr>
        <p:spPr>
          <a:xfrm>
            <a:off x="7409540" y="0"/>
            <a:ext cx="4782460" cy="1126314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3537" y="1826685"/>
            <a:ext cx="5156200" cy="434974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90521" y="1826685"/>
            <a:ext cx="5156200" cy="434974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3605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4B0BADD-3B6A-2333-71F8-FCBAFF7E5B88}"/>
              </a:ext>
            </a:extLst>
          </p:cNvPr>
          <p:cNvSpPr/>
          <p:nvPr userDrawn="1"/>
        </p:nvSpPr>
        <p:spPr>
          <a:xfrm>
            <a:off x="0" y="0"/>
            <a:ext cx="12192000" cy="1121501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AB0EEDF-61A3-B078-1CC3-8687AC00BFFE}"/>
              </a:ext>
            </a:extLst>
          </p:cNvPr>
          <p:cNvSpPr/>
          <p:nvPr userDrawn="1"/>
        </p:nvSpPr>
        <p:spPr>
          <a:xfrm>
            <a:off x="7409540" y="0"/>
            <a:ext cx="4782460" cy="1126314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1"/>
          </p:nvPr>
        </p:nvSpPr>
        <p:spPr>
          <a:xfrm>
            <a:off x="9686386" y="1202355"/>
            <a:ext cx="2512177" cy="1928944"/>
          </a:xfrm>
          <a:custGeom>
            <a:avLst/>
            <a:gdLst>
              <a:gd name="connsiteX0" fmla="*/ 0 w 2709863"/>
              <a:gd name="connsiteY0" fmla="*/ 2438400 h 2438400"/>
              <a:gd name="connsiteX1" fmla="*/ 609600 w 2709863"/>
              <a:gd name="connsiteY1" fmla="*/ 0 h 2438400"/>
              <a:gd name="connsiteX2" fmla="*/ 2709863 w 2709863"/>
              <a:gd name="connsiteY2" fmla="*/ 0 h 2438400"/>
              <a:gd name="connsiteX3" fmla="*/ 2100263 w 2709863"/>
              <a:gd name="connsiteY3" fmla="*/ 2438400 h 2438400"/>
              <a:gd name="connsiteX4" fmla="*/ 0 w 2709863"/>
              <a:gd name="connsiteY4" fmla="*/ 2438400 h 2438400"/>
              <a:gd name="connsiteX0" fmla="*/ 0 w 16632692"/>
              <a:gd name="connsiteY0" fmla="*/ 3995057 h 3995057"/>
              <a:gd name="connsiteX1" fmla="*/ 609600 w 16632692"/>
              <a:gd name="connsiteY1" fmla="*/ 1556657 h 3995057"/>
              <a:gd name="connsiteX2" fmla="*/ 16632692 w 16632692"/>
              <a:gd name="connsiteY2" fmla="*/ 0 h 3995057"/>
              <a:gd name="connsiteX3" fmla="*/ 2100263 w 16632692"/>
              <a:gd name="connsiteY3" fmla="*/ 3995057 h 3995057"/>
              <a:gd name="connsiteX4" fmla="*/ 0 w 16632692"/>
              <a:gd name="connsiteY4" fmla="*/ 3995057 h 3995057"/>
              <a:gd name="connsiteX0" fmla="*/ 0 w 16632692"/>
              <a:gd name="connsiteY0" fmla="*/ 3995057 h 3995057"/>
              <a:gd name="connsiteX1" fmla="*/ 8969828 w 16632692"/>
              <a:gd name="connsiteY1" fmla="*/ 0 h 3995057"/>
              <a:gd name="connsiteX2" fmla="*/ 16632692 w 16632692"/>
              <a:gd name="connsiteY2" fmla="*/ 0 h 3995057"/>
              <a:gd name="connsiteX3" fmla="*/ 2100263 w 16632692"/>
              <a:gd name="connsiteY3" fmla="*/ 3995057 h 3995057"/>
              <a:gd name="connsiteX4" fmla="*/ 0 w 16632692"/>
              <a:gd name="connsiteY4" fmla="*/ 3995057 h 3995057"/>
              <a:gd name="connsiteX0" fmla="*/ 0 w 16632692"/>
              <a:gd name="connsiteY0" fmla="*/ 3995057 h 11277600"/>
              <a:gd name="connsiteX1" fmla="*/ 8969828 w 16632692"/>
              <a:gd name="connsiteY1" fmla="*/ 0 h 11277600"/>
              <a:gd name="connsiteX2" fmla="*/ 16632692 w 16632692"/>
              <a:gd name="connsiteY2" fmla="*/ 0 h 11277600"/>
              <a:gd name="connsiteX3" fmla="*/ 8729663 w 16632692"/>
              <a:gd name="connsiteY3" fmla="*/ 11277600 h 11277600"/>
              <a:gd name="connsiteX4" fmla="*/ 0 w 16632692"/>
              <a:gd name="connsiteY4" fmla="*/ 3995057 h 11277600"/>
              <a:gd name="connsiteX0" fmla="*/ 0 w 15587664"/>
              <a:gd name="connsiteY0" fmla="*/ 11255829 h 11277600"/>
              <a:gd name="connsiteX1" fmla="*/ 7924800 w 15587664"/>
              <a:gd name="connsiteY1" fmla="*/ 0 h 11277600"/>
              <a:gd name="connsiteX2" fmla="*/ 15587664 w 15587664"/>
              <a:gd name="connsiteY2" fmla="*/ 0 h 11277600"/>
              <a:gd name="connsiteX3" fmla="*/ 7684635 w 15587664"/>
              <a:gd name="connsiteY3" fmla="*/ 11277600 h 11277600"/>
              <a:gd name="connsiteX4" fmla="*/ 0 w 15587664"/>
              <a:gd name="connsiteY4" fmla="*/ 11255829 h 11277600"/>
              <a:gd name="connsiteX0" fmla="*/ 0 w 15587664"/>
              <a:gd name="connsiteY0" fmla="*/ 11321144 h 11342915"/>
              <a:gd name="connsiteX1" fmla="*/ 7935686 w 15587664"/>
              <a:gd name="connsiteY1" fmla="*/ 0 h 11342915"/>
              <a:gd name="connsiteX2" fmla="*/ 15587664 w 15587664"/>
              <a:gd name="connsiteY2" fmla="*/ 65315 h 11342915"/>
              <a:gd name="connsiteX3" fmla="*/ 7684635 w 15587664"/>
              <a:gd name="connsiteY3" fmla="*/ 11342915 h 11342915"/>
              <a:gd name="connsiteX4" fmla="*/ 0 w 15587664"/>
              <a:gd name="connsiteY4" fmla="*/ 11321144 h 11342915"/>
              <a:gd name="connsiteX0" fmla="*/ 0 w 15576779"/>
              <a:gd name="connsiteY0" fmla="*/ 11321144 h 11342915"/>
              <a:gd name="connsiteX1" fmla="*/ 7935686 w 15576779"/>
              <a:gd name="connsiteY1" fmla="*/ 0 h 11342915"/>
              <a:gd name="connsiteX2" fmla="*/ 15576779 w 15576779"/>
              <a:gd name="connsiteY2" fmla="*/ 1 h 11342915"/>
              <a:gd name="connsiteX3" fmla="*/ 7684635 w 15576779"/>
              <a:gd name="connsiteY3" fmla="*/ 11342915 h 11342915"/>
              <a:gd name="connsiteX4" fmla="*/ 0 w 15576779"/>
              <a:gd name="connsiteY4" fmla="*/ 11321144 h 11342915"/>
              <a:gd name="connsiteX0" fmla="*/ 0 w 15576779"/>
              <a:gd name="connsiteY0" fmla="*/ 11321144 h 11342915"/>
              <a:gd name="connsiteX1" fmla="*/ 7924801 w 15576779"/>
              <a:gd name="connsiteY1" fmla="*/ 0 h 11342915"/>
              <a:gd name="connsiteX2" fmla="*/ 15576779 w 15576779"/>
              <a:gd name="connsiteY2" fmla="*/ 1 h 11342915"/>
              <a:gd name="connsiteX3" fmla="*/ 7684635 w 15576779"/>
              <a:gd name="connsiteY3" fmla="*/ 11342915 h 11342915"/>
              <a:gd name="connsiteX4" fmla="*/ 0 w 15576779"/>
              <a:gd name="connsiteY4" fmla="*/ 11321144 h 11342915"/>
              <a:gd name="connsiteX0" fmla="*/ 0 w 11027676"/>
              <a:gd name="connsiteY0" fmla="*/ 11321144 h 11342915"/>
              <a:gd name="connsiteX1" fmla="*/ 7924801 w 11027676"/>
              <a:gd name="connsiteY1" fmla="*/ 0 h 11342915"/>
              <a:gd name="connsiteX2" fmla="*/ 11027676 w 11027676"/>
              <a:gd name="connsiteY2" fmla="*/ 0 h 11342915"/>
              <a:gd name="connsiteX3" fmla="*/ 7684635 w 11027676"/>
              <a:gd name="connsiteY3" fmla="*/ 11342915 h 11342915"/>
              <a:gd name="connsiteX4" fmla="*/ 0 w 11027676"/>
              <a:gd name="connsiteY4" fmla="*/ 11321144 h 11342915"/>
              <a:gd name="connsiteX0" fmla="*/ 0 w 11039282"/>
              <a:gd name="connsiteY0" fmla="*/ 11321144 h 11321144"/>
              <a:gd name="connsiteX1" fmla="*/ 7924801 w 11039282"/>
              <a:gd name="connsiteY1" fmla="*/ 0 h 11321144"/>
              <a:gd name="connsiteX2" fmla="*/ 11027676 w 11039282"/>
              <a:gd name="connsiteY2" fmla="*/ 0 h 11321144"/>
              <a:gd name="connsiteX3" fmla="*/ 11039282 w 11039282"/>
              <a:gd name="connsiteY3" fmla="*/ 11317499 h 11321144"/>
              <a:gd name="connsiteX4" fmla="*/ 0 w 11039282"/>
              <a:gd name="connsiteY4" fmla="*/ 11321144 h 11321144"/>
              <a:gd name="connsiteX0" fmla="*/ 0 w 11039282"/>
              <a:gd name="connsiteY0" fmla="*/ 11321144 h 11321144"/>
              <a:gd name="connsiteX1" fmla="*/ 7924801 w 11039282"/>
              <a:gd name="connsiteY1" fmla="*/ 0 h 11321144"/>
              <a:gd name="connsiteX2" fmla="*/ 11027676 w 11039282"/>
              <a:gd name="connsiteY2" fmla="*/ 25416 h 11321144"/>
              <a:gd name="connsiteX3" fmla="*/ 11039282 w 11039282"/>
              <a:gd name="connsiteY3" fmla="*/ 11317499 h 11321144"/>
              <a:gd name="connsiteX4" fmla="*/ 0 w 11039282"/>
              <a:gd name="connsiteY4" fmla="*/ 11321144 h 11321144"/>
              <a:gd name="connsiteX0" fmla="*/ 0 w 11039282"/>
              <a:gd name="connsiteY0" fmla="*/ 11321144 h 11321144"/>
              <a:gd name="connsiteX1" fmla="*/ 7924801 w 11039282"/>
              <a:gd name="connsiteY1" fmla="*/ 0 h 11321144"/>
              <a:gd name="connsiteX2" fmla="*/ 11027676 w 11039282"/>
              <a:gd name="connsiteY2" fmla="*/ 2807799 h 11321144"/>
              <a:gd name="connsiteX3" fmla="*/ 11039282 w 11039282"/>
              <a:gd name="connsiteY3" fmla="*/ 11317499 h 11321144"/>
              <a:gd name="connsiteX4" fmla="*/ 0 w 11039282"/>
              <a:gd name="connsiteY4" fmla="*/ 11321144 h 11321144"/>
              <a:gd name="connsiteX0" fmla="*/ 0 w 11039282"/>
              <a:gd name="connsiteY0" fmla="*/ 8538761 h 8538761"/>
              <a:gd name="connsiteX1" fmla="*/ 5998690 w 11039282"/>
              <a:gd name="connsiteY1" fmla="*/ 0 h 8538761"/>
              <a:gd name="connsiteX2" fmla="*/ 11027676 w 11039282"/>
              <a:gd name="connsiteY2" fmla="*/ 25416 h 8538761"/>
              <a:gd name="connsiteX3" fmla="*/ 11039282 w 11039282"/>
              <a:gd name="connsiteY3" fmla="*/ 8535116 h 8538761"/>
              <a:gd name="connsiteX4" fmla="*/ 0 w 11039282"/>
              <a:gd name="connsiteY4" fmla="*/ 8538761 h 8538761"/>
              <a:gd name="connsiteX0" fmla="*/ 0 w 11039282"/>
              <a:gd name="connsiteY0" fmla="*/ 8538761 h 8538761"/>
              <a:gd name="connsiteX1" fmla="*/ 5998690 w 11039282"/>
              <a:gd name="connsiteY1" fmla="*/ 0 h 8538761"/>
              <a:gd name="connsiteX2" fmla="*/ 11027676 w 11039282"/>
              <a:gd name="connsiteY2" fmla="*/ 25416 h 8538761"/>
              <a:gd name="connsiteX3" fmla="*/ 11039282 w 11039282"/>
              <a:gd name="connsiteY3" fmla="*/ 8535116 h 8538761"/>
              <a:gd name="connsiteX4" fmla="*/ 0 w 11039282"/>
              <a:gd name="connsiteY4" fmla="*/ 8538761 h 8538761"/>
              <a:gd name="connsiteX0" fmla="*/ 0 w 11039282"/>
              <a:gd name="connsiteY0" fmla="*/ 8538761 h 8538761"/>
              <a:gd name="connsiteX1" fmla="*/ 5998690 w 11039282"/>
              <a:gd name="connsiteY1" fmla="*/ 0 h 8538761"/>
              <a:gd name="connsiteX2" fmla="*/ 10976848 w 11039282"/>
              <a:gd name="connsiteY2" fmla="*/ 25416 h 8538761"/>
              <a:gd name="connsiteX3" fmla="*/ 11039282 w 11039282"/>
              <a:gd name="connsiteY3" fmla="*/ 8535116 h 8538761"/>
              <a:gd name="connsiteX4" fmla="*/ 0 w 11039282"/>
              <a:gd name="connsiteY4" fmla="*/ 8538761 h 8538761"/>
              <a:gd name="connsiteX0" fmla="*/ 0 w 11039282"/>
              <a:gd name="connsiteY0" fmla="*/ 8538761 h 8538761"/>
              <a:gd name="connsiteX1" fmla="*/ 5998690 w 11039282"/>
              <a:gd name="connsiteY1" fmla="*/ 0 h 8538761"/>
              <a:gd name="connsiteX2" fmla="*/ 10976848 w 11039282"/>
              <a:gd name="connsiteY2" fmla="*/ 25416 h 8538761"/>
              <a:gd name="connsiteX3" fmla="*/ 11039282 w 11039282"/>
              <a:gd name="connsiteY3" fmla="*/ 8535116 h 8538761"/>
              <a:gd name="connsiteX4" fmla="*/ 0 w 11039282"/>
              <a:gd name="connsiteY4" fmla="*/ 8538761 h 8538761"/>
              <a:gd name="connsiteX0" fmla="*/ 0 w 11039282"/>
              <a:gd name="connsiteY0" fmla="*/ 8538761 h 8538761"/>
              <a:gd name="connsiteX1" fmla="*/ 5998690 w 11039282"/>
              <a:gd name="connsiteY1" fmla="*/ 0 h 8538761"/>
              <a:gd name="connsiteX2" fmla="*/ 11027676 w 11039282"/>
              <a:gd name="connsiteY2" fmla="*/ 25416 h 8538761"/>
              <a:gd name="connsiteX3" fmla="*/ 11039282 w 11039282"/>
              <a:gd name="connsiteY3" fmla="*/ 8535116 h 8538761"/>
              <a:gd name="connsiteX4" fmla="*/ 0 w 11039282"/>
              <a:gd name="connsiteY4" fmla="*/ 8538761 h 8538761"/>
              <a:gd name="connsiteX0" fmla="*/ 0 w 11039282"/>
              <a:gd name="connsiteY0" fmla="*/ 8564177 h 8564177"/>
              <a:gd name="connsiteX1" fmla="*/ 5998690 w 11039282"/>
              <a:gd name="connsiteY1" fmla="*/ 25416 h 8564177"/>
              <a:gd name="connsiteX2" fmla="*/ 11027676 w 11039282"/>
              <a:gd name="connsiteY2" fmla="*/ 0 h 8564177"/>
              <a:gd name="connsiteX3" fmla="*/ 11039282 w 11039282"/>
              <a:gd name="connsiteY3" fmla="*/ 8560532 h 8564177"/>
              <a:gd name="connsiteX4" fmla="*/ 0 w 11039282"/>
              <a:gd name="connsiteY4" fmla="*/ 8564177 h 8564177"/>
              <a:gd name="connsiteX0" fmla="*/ 0 w 11039282"/>
              <a:gd name="connsiteY0" fmla="*/ 8538761 h 8538761"/>
              <a:gd name="connsiteX1" fmla="*/ 5998690 w 11039282"/>
              <a:gd name="connsiteY1" fmla="*/ 0 h 8538761"/>
              <a:gd name="connsiteX2" fmla="*/ 11027676 w 11039282"/>
              <a:gd name="connsiteY2" fmla="*/ 0 h 8538761"/>
              <a:gd name="connsiteX3" fmla="*/ 11039282 w 11039282"/>
              <a:gd name="connsiteY3" fmla="*/ 8535116 h 8538761"/>
              <a:gd name="connsiteX4" fmla="*/ 0 w 11039282"/>
              <a:gd name="connsiteY4" fmla="*/ 8538761 h 8538761"/>
              <a:gd name="connsiteX0" fmla="*/ 0 w 11053557"/>
              <a:gd name="connsiteY0" fmla="*/ 8538761 h 8538761"/>
              <a:gd name="connsiteX1" fmla="*/ 5998690 w 11053557"/>
              <a:gd name="connsiteY1" fmla="*/ 0 h 8538761"/>
              <a:gd name="connsiteX2" fmla="*/ 11053090 w 11053557"/>
              <a:gd name="connsiteY2" fmla="*/ 0 h 8538761"/>
              <a:gd name="connsiteX3" fmla="*/ 11039282 w 11053557"/>
              <a:gd name="connsiteY3" fmla="*/ 8535116 h 8538761"/>
              <a:gd name="connsiteX4" fmla="*/ 0 w 11053557"/>
              <a:gd name="connsiteY4" fmla="*/ 8538761 h 8538761"/>
              <a:gd name="connsiteX0" fmla="*/ 0 w 11039282"/>
              <a:gd name="connsiteY0" fmla="*/ 8538761 h 8538761"/>
              <a:gd name="connsiteX1" fmla="*/ 5998690 w 11039282"/>
              <a:gd name="connsiteY1" fmla="*/ 0 h 8538761"/>
              <a:gd name="connsiteX2" fmla="*/ 11027676 w 11039282"/>
              <a:gd name="connsiteY2" fmla="*/ 76248 h 8538761"/>
              <a:gd name="connsiteX3" fmla="*/ 11039282 w 11039282"/>
              <a:gd name="connsiteY3" fmla="*/ 8535116 h 8538761"/>
              <a:gd name="connsiteX4" fmla="*/ 0 w 11039282"/>
              <a:gd name="connsiteY4" fmla="*/ 8538761 h 8538761"/>
              <a:gd name="connsiteX0" fmla="*/ 0 w 11039282"/>
              <a:gd name="connsiteY0" fmla="*/ 8487929 h 8487929"/>
              <a:gd name="connsiteX1" fmla="*/ 5973276 w 11039282"/>
              <a:gd name="connsiteY1" fmla="*/ 0 h 8487929"/>
              <a:gd name="connsiteX2" fmla="*/ 11027676 w 11039282"/>
              <a:gd name="connsiteY2" fmla="*/ 25416 h 8487929"/>
              <a:gd name="connsiteX3" fmla="*/ 11039282 w 11039282"/>
              <a:gd name="connsiteY3" fmla="*/ 8484284 h 8487929"/>
              <a:gd name="connsiteX4" fmla="*/ 0 w 11039282"/>
              <a:gd name="connsiteY4" fmla="*/ 8487929 h 8487929"/>
              <a:gd name="connsiteX0" fmla="*/ 0 w 11039282"/>
              <a:gd name="connsiteY0" fmla="*/ 8487929 h 8487929"/>
              <a:gd name="connsiteX1" fmla="*/ 5973276 w 11039282"/>
              <a:gd name="connsiteY1" fmla="*/ 0 h 8487929"/>
              <a:gd name="connsiteX2" fmla="*/ 11027676 w 11039282"/>
              <a:gd name="connsiteY2" fmla="*/ 25416 h 8487929"/>
              <a:gd name="connsiteX3" fmla="*/ 11039282 w 11039282"/>
              <a:gd name="connsiteY3" fmla="*/ 8484284 h 8487929"/>
              <a:gd name="connsiteX4" fmla="*/ 0 w 11039282"/>
              <a:gd name="connsiteY4" fmla="*/ 8487929 h 8487929"/>
              <a:gd name="connsiteX0" fmla="*/ 0 w 11039282"/>
              <a:gd name="connsiteY0" fmla="*/ 8487929 h 8487929"/>
              <a:gd name="connsiteX1" fmla="*/ 5973276 w 11039282"/>
              <a:gd name="connsiteY1" fmla="*/ 0 h 8487929"/>
              <a:gd name="connsiteX2" fmla="*/ 11002262 w 11039282"/>
              <a:gd name="connsiteY2" fmla="*/ 0 h 8487929"/>
              <a:gd name="connsiteX3" fmla="*/ 11039282 w 11039282"/>
              <a:gd name="connsiteY3" fmla="*/ 8484284 h 8487929"/>
              <a:gd name="connsiteX4" fmla="*/ 0 w 11039282"/>
              <a:gd name="connsiteY4" fmla="*/ 8487929 h 8487929"/>
              <a:gd name="connsiteX0" fmla="*/ 0 w 11053557"/>
              <a:gd name="connsiteY0" fmla="*/ 8487929 h 8487929"/>
              <a:gd name="connsiteX1" fmla="*/ 5973276 w 11053557"/>
              <a:gd name="connsiteY1" fmla="*/ 0 h 8487929"/>
              <a:gd name="connsiteX2" fmla="*/ 11053090 w 11053557"/>
              <a:gd name="connsiteY2" fmla="*/ 0 h 8487929"/>
              <a:gd name="connsiteX3" fmla="*/ 11039282 w 11053557"/>
              <a:gd name="connsiteY3" fmla="*/ 8484284 h 8487929"/>
              <a:gd name="connsiteX4" fmla="*/ 0 w 11053557"/>
              <a:gd name="connsiteY4" fmla="*/ 8487929 h 848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53557" h="8487929">
                <a:moveTo>
                  <a:pt x="0" y="8487929"/>
                </a:moveTo>
                <a:lnTo>
                  <a:pt x="5973276" y="0"/>
                </a:lnTo>
                <a:lnTo>
                  <a:pt x="11053090" y="0"/>
                </a:lnTo>
                <a:cubicBezTo>
                  <a:pt x="11056959" y="3772500"/>
                  <a:pt x="11035413" y="4711784"/>
                  <a:pt x="11039282" y="8484284"/>
                </a:cubicBezTo>
                <a:lnTo>
                  <a:pt x="0" y="8487929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3"/>
          </p:nvPr>
        </p:nvSpPr>
        <p:spPr>
          <a:xfrm>
            <a:off x="673537" y="1445301"/>
            <a:ext cx="3556997" cy="4204905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solidFill>
                  <a:srgbClr val="2C3D4F"/>
                </a:solidFill>
                <a:latin typeface="Geometria" pitchFamily="34" charset="-52"/>
              </a:defRPr>
            </a:lvl1pPr>
            <a:lvl2pPr>
              <a:defRPr sz="1395">
                <a:solidFill>
                  <a:srgbClr val="2C3D4F"/>
                </a:solidFill>
                <a:latin typeface="Geometria" pitchFamily="34" charset="-52"/>
              </a:defRPr>
            </a:lvl2pPr>
            <a:lvl3pPr>
              <a:defRPr sz="1395">
                <a:solidFill>
                  <a:srgbClr val="2C3D4F"/>
                </a:solidFill>
                <a:latin typeface="Geometria" pitchFamily="34" charset="-52"/>
              </a:defRPr>
            </a:lvl3pPr>
            <a:lvl4pPr>
              <a:defRPr sz="1395">
                <a:solidFill>
                  <a:srgbClr val="2C3D4F"/>
                </a:solidFill>
                <a:latin typeface="Geometria" pitchFamily="34" charset="-52"/>
              </a:defRPr>
            </a:lvl4pPr>
            <a:lvl5pPr>
              <a:defRPr sz="1395">
                <a:solidFill>
                  <a:srgbClr val="2C3D4F"/>
                </a:solidFill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Рисунок 6"/>
          <p:cNvSpPr>
            <a:spLocks noGrp="1"/>
          </p:cNvSpPr>
          <p:nvPr>
            <p:ph type="pic" sz="quarter" idx="14"/>
          </p:nvPr>
        </p:nvSpPr>
        <p:spPr>
          <a:xfrm>
            <a:off x="7108175" y="3135066"/>
            <a:ext cx="5087622" cy="3722934"/>
          </a:xfrm>
          <a:custGeom>
            <a:avLst/>
            <a:gdLst>
              <a:gd name="connsiteX0" fmla="*/ 0 w 5269230"/>
              <a:gd name="connsiteY0" fmla="*/ 5660390 h 5660390"/>
              <a:gd name="connsiteX1" fmla="*/ 1317308 w 5269230"/>
              <a:gd name="connsiteY1" fmla="*/ 0 h 5660390"/>
              <a:gd name="connsiteX2" fmla="*/ 5269230 w 5269230"/>
              <a:gd name="connsiteY2" fmla="*/ 0 h 5660390"/>
              <a:gd name="connsiteX3" fmla="*/ 3951923 w 5269230"/>
              <a:gd name="connsiteY3" fmla="*/ 5660390 h 5660390"/>
              <a:gd name="connsiteX4" fmla="*/ 0 w 5269230"/>
              <a:gd name="connsiteY4" fmla="*/ 5660390 h 5660390"/>
              <a:gd name="connsiteX0" fmla="*/ 0 w 6564630"/>
              <a:gd name="connsiteY0" fmla="*/ 5671276 h 5671276"/>
              <a:gd name="connsiteX1" fmla="*/ 1317308 w 6564630"/>
              <a:gd name="connsiteY1" fmla="*/ 10886 h 5671276"/>
              <a:gd name="connsiteX2" fmla="*/ 6564630 w 6564630"/>
              <a:gd name="connsiteY2" fmla="*/ 0 h 5671276"/>
              <a:gd name="connsiteX3" fmla="*/ 3951923 w 6564630"/>
              <a:gd name="connsiteY3" fmla="*/ 5671276 h 5671276"/>
              <a:gd name="connsiteX4" fmla="*/ 0 w 6564630"/>
              <a:gd name="connsiteY4" fmla="*/ 5671276 h 5671276"/>
              <a:gd name="connsiteX0" fmla="*/ 0 w 9231630"/>
              <a:gd name="connsiteY0" fmla="*/ 5671276 h 5671276"/>
              <a:gd name="connsiteX1" fmla="*/ 3984308 w 9231630"/>
              <a:gd name="connsiteY1" fmla="*/ 10886 h 5671276"/>
              <a:gd name="connsiteX2" fmla="*/ 9231630 w 9231630"/>
              <a:gd name="connsiteY2" fmla="*/ 0 h 5671276"/>
              <a:gd name="connsiteX3" fmla="*/ 6618923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5671276"/>
              <a:gd name="connsiteX1" fmla="*/ 3984308 w 9231630"/>
              <a:gd name="connsiteY1" fmla="*/ 10886 h 5671276"/>
              <a:gd name="connsiteX2" fmla="*/ 9231630 w 9231630"/>
              <a:gd name="connsiteY2" fmla="*/ 0 h 5671276"/>
              <a:gd name="connsiteX3" fmla="*/ 5279980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5671276"/>
              <a:gd name="connsiteX1" fmla="*/ 3962537 w 9231630"/>
              <a:gd name="connsiteY1" fmla="*/ 0 h 5671276"/>
              <a:gd name="connsiteX2" fmla="*/ 9231630 w 9231630"/>
              <a:gd name="connsiteY2" fmla="*/ 0 h 5671276"/>
              <a:gd name="connsiteX3" fmla="*/ 5279980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6661876"/>
              <a:gd name="connsiteX1" fmla="*/ 3962537 w 9231630"/>
              <a:gd name="connsiteY1" fmla="*/ 0 h 6661876"/>
              <a:gd name="connsiteX2" fmla="*/ 9231630 w 9231630"/>
              <a:gd name="connsiteY2" fmla="*/ 0 h 6661876"/>
              <a:gd name="connsiteX3" fmla="*/ 7370037 w 9231630"/>
              <a:gd name="connsiteY3" fmla="*/ 6661876 h 6661876"/>
              <a:gd name="connsiteX4" fmla="*/ 0 w 9231630"/>
              <a:gd name="connsiteY4" fmla="*/ 5671276 h 6661876"/>
              <a:gd name="connsiteX0" fmla="*/ 0 w 9884773"/>
              <a:gd name="connsiteY0" fmla="*/ 6650990 h 6661876"/>
              <a:gd name="connsiteX1" fmla="*/ 4615680 w 9884773"/>
              <a:gd name="connsiteY1" fmla="*/ 0 h 6661876"/>
              <a:gd name="connsiteX2" fmla="*/ 9884773 w 9884773"/>
              <a:gd name="connsiteY2" fmla="*/ 0 h 6661876"/>
              <a:gd name="connsiteX3" fmla="*/ 8023180 w 9884773"/>
              <a:gd name="connsiteY3" fmla="*/ 6661876 h 6661876"/>
              <a:gd name="connsiteX4" fmla="*/ 0 w 9884773"/>
              <a:gd name="connsiteY4" fmla="*/ 6650990 h 6661876"/>
              <a:gd name="connsiteX0" fmla="*/ 0 w 8023180"/>
              <a:gd name="connsiteY0" fmla="*/ 6661875 h 6672761"/>
              <a:gd name="connsiteX1" fmla="*/ 4615680 w 8023180"/>
              <a:gd name="connsiteY1" fmla="*/ 10885 h 6672761"/>
              <a:gd name="connsiteX2" fmla="*/ 7925344 w 8023180"/>
              <a:gd name="connsiteY2" fmla="*/ 0 h 6672761"/>
              <a:gd name="connsiteX3" fmla="*/ 8023180 w 8023180"/>
              <a:gd name="connsiteY3" fmla="*/ 6672761 h 6672761"/>
              <a:gd name="connsiteX4" fmla="*/ 0 w 8023180"/>
              <a:gd name="connsiteY4" fmla="*/ 6661875 h 6672761"/>
              <a:gd name="connsiteX0" fmla="*/ 0 w 8023180"/>
              <a:gd name="connsiteY0" fmla="*/ 6661875 h 6672761"/>
              <a:gd name="connsiteX1" fmla="*/ 4615680 w 8023180"/>
              <a:gd name="connsiteY1" fmla="*/ 10885 h 6672761"/>
              <a:gd name="connsiteX2" fmla="*/ 7979772 w 8023180"/>
              <a:gd name="connsiteY2" fmla="*/ 0 h 6672761"/>
              <a:gd name="connsiteX3" fmla="*/ 8023180 w 8023180"/>
              <a:gd name="connsiteY3" fmla="*/ 6672761 h 6672761"/>
              <a:gd name="connsiteX4" fmla="*/ 0 w 8023180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79772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68887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90658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7990703"/>
              <a:gd name="connsiteY0" fmla="*/ 6661875 h 6672761"/>
              <a:gd name="connsiteX1" fmla="*/ 4615680 w 7990703"/>
              <a:gd name="connsiteY1" fmla="*/ 10885 h 6672761"/>
              <a:gd name="connsiteX2" fmla="*/ 7990658 w 7990703"/>
              <a:gd name="connsiteY2" fmla="*/ 0 h 6672761"/>
              <a:gd name="connsiteX3" fmla="*/ 7789454 w 7990703"/>
              <a:gd name="connsiteY3" fmla="*/ 6672761 h 6672761"/>
              <a:gd name="connsiteX4" fmla="*/ 0 w 7990703"/>
              <a:gd name="connsiteY4" fmla="*/ 6661875 h 6672761"/>
              <a:gd name="connsiteX0" fmla="*/ 0 w 7794541"/>
              <a:gd name="connsiteY0" fmla="*/ 6650990 h 6661876"/>
              <a:gd name="connsiteX1" fmla="*/ 4615680 w 7794541"/>
              <a:gd name="connsiteY1" fmla="*/ 0 h 6661876"/>
              <a:gd name="connsiteX2" fmla="*/ 7793843 w 7794541"/>
              <a:gd name="connsiteY2" fmla="*/ 19396 h 6661876"/>
              <a:gd name="connsiteX3" fmla="*/ 7789454 w 7794541"/>
              <a:gd name="connsiteY3" fmla="*/ 6661876 h 6661876"/>
              <a:gd name="connsiteX4" fmla="*/ 0 w 7794541"/>
              <a:gd name="connsiteY4" fmla="*/ 6650990 h 6661876"/>
              <a:gd name="connsiteX0" fmla="*/ 0 w 7794541"/>
              <a:gd name="connsiteY0" fmla="*/ 6650990 h 6661876"/>
              <a:gd name="connsiteX1" fmla="*/ 4615680 w 7794541"/>
              <a:gd name="connsiteY1" fmla="*/ 0 h 6661876"/>
              <a:gd name="connsiteX2" fmla="*/ 7793843 w 7794541"/>
              <a:gd name="connsiteY2" fmla="*/ 19396 h 6661876"/>
              <a:gd name="connsiteX3" fmla="*/ 7789454 w 7794541"/>
              <a:gd name="connsiteY3" fmla="*/ 6661876 h 6661876"/>
              <a:gd name="connsiteX4" fmla="*/ 0 w 7794541"/>
              <a:gd name="connsiteY4" fmla="*/ 6650990 h 6661876"/>
              <a:gd name="connsiteX0" fmla="*/ 0 w 7794542"/>
              <a:gd name="connsiteY0" fmla="*/ 6650990 h 6661876"/>
              <a:gd name="connsiteX1" fmla="*/ 4615680 w 7794542"/>
              <a:gd name="connsiteY1" fmla="*/ 0 h 6661876"/>
              <a:gd name="connsiteX2" fmla="*/ 7793844 w 7794542"/>
              <a:gd name="connsiteY2" fmla="*/ 4256 h 6661876"/>
              <a:gd name="connsiteX3" fmla="*/ 7789454 w 7794542"/>
              <a:gd name="connsiteY3" fmla="*/ 6661876 h 6661876"/>
              <a:gd name="connsiteX4" fmla="*/ 0 w 7794542"/>
              <a:gd name="connsiteY4" fmla="*/ 6650990 h 6661876"/>
              <a:gd name="connsiteX0" fmla="*/ 0 w 7865153"/>
              <a:gd name="connsiteY0" fmla="*/ 6650990 h 6661876"/>
              <a:gd name="connsiteX1" fmla="*/ 4615680 w 7865153"/>
              <a:gd name="connsiteY1" fmla="*/ 0 h 6661876"/>
              <a:gd name="connsiteX2" fmla="*/ 7793844 w 7865153"/>
              <a:gd name="connsiteY2" fmla="*/ 4256 h 6661876"/>
              <a:gd name="connsiteX3" fmla="*/ 7865153 w 7865153"/>
              <a:gd name="connsiteY3" fmla="*/ 6661876 h 6661876"/>
              <a:gd name="connsiteX4" fmla="*/ 0 w 7865153"/>
              <a:gd name="connsiteY4" fmla="*/ 6650990 h 6661876"/>
              <a:gd name="connsiteX0" fmla="*/ 0 w 7870241"/>
              <a:gd name="connsiteY0" fmla="*/ 6650990 h 6661876"/>
              <a:gd name="connsiteX1" fmla="*/ 4615680 w 7870241"/>
              <a:gd name="connsiteY1" fmla="*/ 0 h 6661876"/>
              <a:gd name="connsiteX2" fmla="*/ 7869543 w 7870241"/>
              <a:gd name="connsiteY2" fmla="*/ 19396 h 6661876"/>
              <a:gd name="connsiteX3" fmla="*/ 7865153 w 7870241"/>
              <a:gd name="connsiteY3" fmla="*/ 6661876 h 6661876"/>
              <a:gd name="connsiteX4" fmla="*/ 0 w 7870241"/>
              <a:gd name="connsiteY4" fmla="*/ 6650990 h 6661876"/>
              <a:gd name="connsiteX0" fmla="*/ 0 w 7870241"/>
              <a:gd name="connsiteY0" fmla="*/ 6650990 h 6661876"/>
              <a:gd name="connsiteX1" fmla="*/ 4615680 w 7870241"/>
              <a:gd name="connsiteY1" fmla="*/ 0 h 6661876"/>
              <a:gd name="connsiteX2" fmla="*/ 7869544 w 7870241"/>
              <a:gd name="connsiteY2" fmla="*/ 4256 h 6661876"/>
              <a:gd name="connsiteX3" fmla="*/ 7865153 w 7870241"/>
              <a:gd name="connsiteY3" fmla="*/ 6661876 h 6661876"/>
              <a:gd name="connsiteX4" fmla="*/ 0 w 7870241"/>
              <a:gd name="connsiteY4" fmla="*/ 6650990 h 6661876"/>
              <a:gd name="connsiteX0" fmla="*/ 0 w 9147838"/>
              <a:gd name="connsiteY0" fmla="*/ 6650990 h 6661876"/>
              <a:gd name="connsiteX1" fmla="*/ 4615680 w 9147838"/>
              <a:gd name="connsiteY1" fmla="*/ 0 h 6661876"/>
              <a:gd name="connsiteX2" fmla="*/ 7869544 w 9147838"/>
              <a:gd name="connsiteY2" fmla="*/ 4256 h 6661876"/>
              <a:gd name="connsiteX3" fmla="*/ 9147838 w 9147838"/>
              <a:gd name="connsiteY3" fmla="*/ 6661876 h 6661876"/>
              <a:gd name="connsiteX4" fmla="*/ 0 w 9147838"/>
              <a:gd name="connsiteY4" fmla="*/ 6650990 h 6661876"/>
              <a:gd name="connsiteX0" fmla="*/ 0 w 9147838"/>
              <a:gd name="connsiteY0" fmla="*/ 6650990 h 6661876"/>
              <a:gd name="connsiteX1" fmla="*/ 4615680 w 9147838"/>
              <a:gd name="connsiteY1" fmla="*/ 0 h 6661876"/>
              <a:gd name="connsiteX2" fmla="*/ 9110853 w 9147838"/>
              <a:gd name="connsiteY2" fmla="*/ 24947 h 6661876"/>
              <a:gd name="connsiteX3" fmla="*/ 9147838 w 9147838"/>
              <a:gd name="connsiteY3" fmla="*/ 6661876 h 6661876"/>
              <a:gd name="connsiteX4" fmla="*/ 0 w 9147838"/>
              <a:gd name="connsiteY4" fmla="*/ 6650990 h 6661876"/>
              <a:gd name="connsiteX0" fmla="*/ 0 w 9111131"/>
              <a:gd name="connsiteY0" fmla="*/ 6650990 h 6661876"/>
              <a:gd name="connsiteX1" fmla="*/ 4615680 w 9111131"/>
              <a:gd name="connsiteY1" fmla="*/ 0 h 6661876"/>
              <a:gd name="connsiteX2" fmla="*/ 9110853 w 9111131"/>
              <a:gd name="connsiteY2" fmla="*/ 24947 h 6661876"/>
              <a:gd name="connsiteX3" fmla="*/ 9085773 w 9111131"/>
              <a:gd name="connsiteY3" fmla="*/ 6661876 h 6661876"/>
              <a:gd name="connsiteX4" fmla="*/ 0 w 9111131"/>
              <a:gd name="connsiteY4" fmla="*/ 6650990 h 6661876"/>
              <a:gd name="connsiteX0" fmla="*/ 0 w 9111250"/>
              <a:gd name="connsiteY0" fmla="*/ 6650990 h 6661876"/>
              <a:gd name="connsiteX1" fmla="*/ 4615680 w 9111250"/>
              <a:gd name="connsiteY1" fmla="*/ 0 h 6661876"/>
              <a:gd name="connsiteX2" fmla="*/ 9110853 w 9111250"/>
              <a:gd name="connsiteY2" fmla="*/ 24947 h 6661876"/>
              <a:gd name="connsiteX3" fmla="*/ 9096118 w 9111250"/>
              <a:gd name="connsiteY3" fmla="*/ 6661876 h 6661876"/>
              <a:gd name="connsiteX4" fmla="*/ 0 w 9111250"/>
              <a:gd name="connsiteY4" fmla="*/ 6650990 h 6661876"/>
              <a:gd name="connsiteX0" fmla="*/ 0 w 9111250"/>
              <a:gd name="connsiteY0" fmla="*/ 6650990 h 6661876"/>
              <a:gd name="connsiteX1" fmla="*/ 4615680 w 9111250"/>
              <a:gd name="connsiteY1" fmla="*/ 0 h 6661876"/>
              <a:gd name="connsiteX2" fmla="*/ 9110853 w 9111250"/>
              <a:gd name="connsiteY2" fmla="*/ 24947 h 6661876"/>
              <a:gd name="connsiteX3" fmla="*/ 9096119 w 9111250"/>
              <a:gd name="connsiteY3" fmla="*/ 6661876 h 6661876"/>
              <a:gd name="connsiteX4" fmla="*/ 0 w 9111250"/>
              <a:gd name="connsiteY4" fmla="*/ 6650990 h 6661876"/>
              <a:gd name="connsiteX0" fmla="*/ 0 w 9111551"/>
              <a:gd name="connsiteY0" fmla="*/ 6650990 h 6661876"/>
              <a:gd name="connsiteX1" fmla="*/ 4615680 w 9111551"/>
              <a:gd name="connsiteY1" fmla="*/ 0 h 6661876"/>
              <a:gd name="connsiteX2" fmla="*/ 9110853 w 9111551"/>
              <a:gd name="connsiteY2" fmla="*/ 24947 h 6661876"/>
              <a:gd name="connsiteX3" fmla="*/ 9106464 w 9111551"/>
              <a:gd name="connsiteY3" fmla="*/ 6661876 h 6661876"/>
              <a:gd name="connsiteX4" fmla="*/ 0 w 9111551"/>
              <a:gd name="connsiteY4" fmla="*/ 6650990 h 6661876"/>
              <a:gd name="connsiteX0" fmla="*/ 0 w 9131819"/>
              <a:gd name="connsiteY0" fmla="*/ 6650990 h 6661876"/>
              <a:gd name="connsiteX1" fmla="*/ 4615680 w 9131819"/>
              <a:gd name="connsiteY1" fmla="*/ 0 h 6661876"/>
              <a:gd name="connsiteX2" fmla="*/ 9131541 w 9131819"/>
              <a:gd name="connsiteY2" fmla="*/ 14601 h 6661876"/>
              <a:gd name="connsiteX3" fmla="*/ 9106464 w 9131819"/>
              <a:gd name="connsiteY3" fmla="*/ 6661876 h 6661876"/>
              <a:gd name="connsiteX4" fmla="*/ 0 w 9131819"/>
              <a:gd name="connsiteY4" fmla="*/ 6650990 h 6661876"/>
              <a:gd name="connsiteX0" fmla="*/ 0 w 9121594"/>
              <a:gd name="connsiteY0" fmla="*/ 6650990 h 6661876"/>
              <a:gd name="connsiteX1" fmla="*/ 4615680 w 9121594"/>
              <a:gd name="connsiteY1" fmla="*/ 0 h 6661876"/>
              <a:gd name="connsiteX2" fmla="*/ 9121197 w 9121594"/>
              <a:gd name="connsiteY2" fmla="*/ 24947 h 6661876"/>
              <a:gd name="connsiteX3" fmla="*/ 9106464 w 9121594"/>
              <a:gd name="connsiteY3" fmla="*/ 6661876 h 6661876"/>
              <a:gd name="connsiteX4" fmla="*/ 0 w 9121594"/>
              <a:gd name="connsiteY4" fmla="*/ 6650990 h 6661876"/>
              <a:gd name="connsiteX0" fmla="*/ 0 w 9131819"/>
              <a:gd name="connsiteY0" fmla="*/ 6650990 h 6661876"/>
              <a:gd name="connsiteX1" fmla="*/ 4615680 w 9131819"/>
              <a:gd name="connsiteY1" fmla="*/ 0 h 6661876"/>
              <a:gd name="connsiteX2" fmla="*/ 9131541 w 9131819"/>
              <a:gd name="connsiteY2" fmla="*/ 14601 h 6661876"/>
              <a:gd name="connsiteX3" fmla="*/ 9106464 w 9131819"/>
              <a:gd name="connsiteY3" fmla="*/ 6661876 h 6661876"/>
              <a:gd name="connsiteX4" fmla="*/ 0 w 9131819"/>
              <a:gd name="connsiteY4" fmla="*/ 6650990 h 6661876"/>
              <a:gd name="connsiteX0" fmla="*/ 0 w 9131819"/>
              <a:gd name="connsiteY0" fmla="*/ 6650990 h 6661876"/>
              <a:gd name="connsiteX1" fmla="*/ 4615680 w 9131819"/>
              <a:gd name="connsiteY1" fmla="*/ 0 h 6661876"/>
              <a:gd name="connsiteX2" fmla="*/ 9131541 w 9131819"/>
              <a:gd name="connsiteY2" fmla="*/ 14601 h 6661876"/>
              <a:gd name="connsiteX3" fmla="*/ 9106464 w 9131819"/>
              <a:gd name="connsiteY3" fmla="*/ 6661876 h 6661876"/>
              <a:gd name="connsiteX4" fmla="*/ 0 w 9131819"/>
              <a:gd name="connsiteY4" fmla="*/ 6650990 h 6661876"/>
              <a:gd name="connsiteX0" fmla="*/ 0 w 9121594"/>
              <a:gd name="connsiteY0" fmla="*/ 6650990 h 6661876"/>
              <a:gd name="connsiteX1" fmla="*/ 4615680 w 9121594"/>
              <a:gd name="connsiteY1" fmla="*/ 0 h 6661876"/>
              <a:gd name="connsiteX2" fmla="*/ 9121197 w 9121594"/>
              <a:gd name="connsiteY2" fmla="*/ 14601 h 6661876"/>
              <a:gd name="connsiteX3" fmla="*/ 9106464 w 9121594"/>
              <a:gd name="connsiteY3" fmla="*/ 6661876 h 6661876"/>
              <a:gd name="connsiteX4" fmla="*/ 0 w 9121594"/>
              <a:gd name="connsiteY4" fmla="*/ 6650990 h 6661876"/>
              <a:gd name="connsiteX0" fmla="*/ 0 w 9111550"/>
              <a:gd name="connsiteY0" fmla="*/ 6657079 h 6667965"/>
              <a:gd name="connsiteX1" fmla="*/ 4615680 w 9111550"/>
              <a:gd name="connsiteY1" fmla="*/ 6089 h 6667965"/>
              <a:gd name="connsiteX2" fmla="*/ 9110852 w 9111550"/>
              <a:gd name="connsiteY2" fmla="*/ 0 h 6667965"/>
              <a:gd name="connsiteX3" fmla="*/ 9106464 w 9111550"/>
              <a:gd name="connsiteY3" fmla="*/ 6667965 h 6667965"/>
              <a:gd name="connsiteX4" fmla="*/ 0 w 9111550"/>
              <a:gd name="connsiteY4" fmla="*/ 6657079 h 6667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1550" h="6667965">
                <a:moveTo>
                  <a:pt x="0" y="6657079"/>
                </a:moveTo>
                <a:lnTo>
                  <a:pt x="4615680" y="6089"/>
                </a:lnTo>
                <a:lnTo>
                  <a:pt x="9110852" y="0"/>
                </a:lnTo>
                <a:cubicBezTo>
                  <a:pt x="9114435" y="2224254"/>
                  <a:pt x="9102881" y="4443711"/>
                  <a:pt x="9106464" y="6667965"/>
                </a:cubicBezTo>
                <a:lnTo>
                  <a:pt x="0" y="6657079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10" name="Текст 7"/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2666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6"/>
          <p:cNvSpPr>
            <a:spLocks noGrp="1"/>
          </p:cNvSpPr>
          <p:nvPr>
            <p:ph type="pic" sz="quarter" idx="13"/>
          </p:nvPr>
        </p:nvSpPr>
        <p:spPr>
          <a:xfrm>
            <a:off x="5611089" y="685123"/>
            <a:ext cx="6580911" cy="5487755"/>
          </a:xfrm>
          <a:custGeom>
            <a:avLst/>
            <a:gdLst>
              <a:gd name="connsiteX0" fmla="*/ 0 w 5269230"/>
              <a:gd name="connsiteY0" fmla="*/ 5660390 h 5660390"/>
              <a:gd name="connsiteX1" fmla="*/ 1317308 w 5269230"/>
              <a:gd name="connsiteY1" fmla="*/ 0 h 5660390"/>
              <a:gd name="connsiteX2" fmla="*/ 5269230 w 5269230"/>
              <a:gd name="connsiteY2" fmla="*/ 0 h 5660390"/>
              <a:gd name="connsiteX3" fmla="*/ 3951923 w 5269230"/>
              <a:gd name="connsiteY3" fmla="*/ 5660390 h 5660390"/>
              <a:gd name="connsiteX4" fmla="*/ 0 w 5269230"/>
              <a:gd name="connsiteY4" fmla="*/ 5660390 h 5660390"/>
              <a:gd name="connsiteX0" fmla="*/ 0 w 6564630"/>
              <a:gd name="connsiteY0" fmla="*/ 5671276 h 5671276"/>
              <a:gd name="connsiteX1" fmla="*/ 1317308 w 6564630"/>
              <a:gd name="connsiteY1" fmla="*/ 10886 h 5671276"/>
              <a:gd name="connsiteX2" fmla="*/ 6564630 w 6564630"/>
              <a:gd name="connsiteY2" fmla="*/ 0 h 5671276"/>
              <a:gd name="connsiteX3" fmla="*/ 3951923 w 6564630"/>
              <a:gd name="connsiteY3" fmla="*/ 5671276 h 5671276"/>
              <a:gd name="connsiteX4" fmla="*/ 0 w 6564630"/>
              <a:gd name="connsiteY4" fmla="*/ 5671276 h 5671276"/>
              <a:gd name="connsiteX0" fmla="*/ 0 w 9231630"/>
              <a:gd name="connsiteY0" fmla="*/ 5671276 h 5671276"/>
              <a:gd name="connsiteX1" fmla="*/ 3984308 w 9231630"/>
              <a:gd name="connsiteY1" fmla="*/ 10886 h 5671276"/>
              <a:gd name="connsiteX2" fmla="*/ 9231630 w 9231630"/>
              <a:gd name="connsiteY2" fmla="*/ 0 h 5671276"/>
              <a:gd name="connsiteX3" fmla="*/ 6618923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5671276"/>
              <a:gd name="connsiteX1" fmla="*/ 3984308 w 9231630"/>
              <a:gd name="connsiteY1" fmla="*/ 10886 h 5671276"/>
              <a:gd name="connsiteX2" fmla="*/ 9231630 w 9231630"/>
              <a:gd name="connsiteY2" fmla="*/ 0 h 5671276"/>
              <a:gd name="connsiteX3" fmla="*/ 5279980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5671276"/>
              <a:gd name="connsiteX1" fmla="*/ 3962537 w 9231630"/>
              <a:gd name="connsiteY1" fmla="*/ 0 h 5671276"/>
              <a:gd name="connsiteX2" fmla="*/ 9231630 w 9231630"/>
              <a:gd name="connsiteY2" fmla="*/ 0 h 5671276"/>
              <a:gd name="connsiteX3" fmla="*/ 5279980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6661876"/>
              <a:gd name="connsiteX1" fmla="*/ 3962537 w 9231630"/>
              <a:gd name="connsiteY1" fmla="*/ 0 h 6661876"/>
              <a:gd name="connsiteX2" fmla="*/ 9231630 w 9231630"/>
              <a:gd name="connsiteY2" fmla="*/ 0 h 6661876"/>
              <a:gd name="connsiteX3" fmla="*/ 7370037 w 9231630"/>
              <a:gd name="connsiteY3" fmla="*/ 6661876 h 6661876"/>
              <a:gd name="connsiteX4" fmla="*/ 0 w 9231630"/>
              <a:gd name="connsiteY4" fmla="*/ 5671276 h 6661876"/>
              <a:gd name="connsiteX0" fmla="*/ 0 w 9884773"/>
              <a:gd name="connsiteY0" fmla="*/ 6650990 h 6661876"/>
              <a:gd name="connsiteX1" fmla="*/ 4615680 w 9884773"/>
              <a:gd name="connsiteY1" fmla="*/ 0 h 6661876"/>
              <a:gd name="connsiteX2" fmla="*/ 9884773 w 9884773"/>
              <a:gd name="connsiteY2" fmla="*/ 0 h 6661876"/>
              <a:gd name="connsiteX3" fmla="*/ 8023180 w 9884773"/>
              <a:gd name="connsiteY3" fmla="*/ 6661876 h 6661876"/>
              <a:gd name="connsiteX4" fmla="*/ 0 w 9884773"/>
              <a:gd name="connsiteY4" fmla="*/ 6650990 h 6661876"/>
              <a:gd name="connsiteX0" fmla="*/ 0 w 8023180"/>
              <a:gd name="connsiteY0" fmla="*/ 6661875 h 6672761"/>
              <a:gd name="connsiteX1" fmla="*/ 4615680 w 8023180"/>
              <a:gd name="connsiteY1" fmla="*/ 10885 h 6672761"/>
              <a:gd name="connsiteX2" fmla="*/ 7925344 w 8023180"/>
              <a:gd name="connsiteY2" fmla="*/ 0 h 6672761"/>
              <a:gd name="connsiteX3" fmla="*/ 8023180 w 8023180"/>
              <a:gd name="connsiteY3" fmla="*/ 6672761 h 6672761"/>
              <a:gd name="connsiteX4" fmla="*/ 0 w 8023180"/>
              <a:gd name="connsiteY4" fmla="*/ 6661875 h 6672761"/>
              <a:gd name="connsiteX0" fmla="*/ 0 w 8023180"/>
              <a:gd name="connsiteY0" fmla="*/ 6661875 h 6672761"/>
              <a:gd name="connsiteX1" fmla="*/ 4615680 w 8023180"/>
              <a:gd name="connsiteY1" fmla="*/ 10885 h 6672761"/>
              <a:gd name="connsiteX2" fmla="*/ 7979772 w 8023180"/>
              <a:gd name="connsiteY2" fmla="*/ 0 h 6672761"/>
              <a:gd name="connsiteX3" fmla="*/ 8023180 w 8023180"/>
              <a:gd name="connsiteY3" fmla="*/ 6672761 h 6672761"/>
              <a:gd name="connsiteX4" fmla="*/ 0 w 8023180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79772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68887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90658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1408" h="6672761">
                <a:moveTo>
                  <a:pt x="0" y="6661875"/>
                </a:moveTo>
                <a:lnTo>
                  <a:pt x="4615680" y="10885"/>
                </a:lnTo>
                <a:lnTo>
                  <a:pt x="7990658" y="0"/>
                </a:lnTo>
                <a:cubicBezTo>
                  <a:pt x="7994241" y="2224254"/>
                  <a:pt x="7997825" y="4448507"/>
                  <a:pt x="8001408" y="6672761"/>
                </a:cubicBezTo>
                <a:lnTo>
                  <a:pt x="0" y="6661875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846617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A7671A3-FBF2-C649-5A22-10F543894134}"/>
              </a:ext>
            </a:extLst>
          </p:cNvPr>
          <p:cNvSpPr>
            <a:spLocks/>
          </p:cNvSpPr>
          <p:nvPr userDrawn="1"/>
        </p:nvSpPr>
        <p:spPr bwMode="auto">
          <a:xfrm>
            <a:off x="11088800" y="6217831"/>
            <a:ext cx="1106088" cy="640170"/>
          </a:xfrm>
          <a:custGeom>
            <a:avLst/>
            <a:gdLst>
              <a:gd name="T0" fmla="*/ 2076281 w 1746884"/>
              <a:gd name="T1" fmla="*/ 0 h 1012190"/>
              <a:gd name="T2" fmla="*/ 845046 w 1746884"/>
              <a:gd name="T3" fmla="*/ 0 h 1012190"/>
              <a:gd name="T4" fmla="*/ 0 w 1746884"/>
              <a:gd name="T5" fmla="*/ 1197085 h 1012190"/>
              <a:gd name="T6" fmla="*/ 2076281 w 1746884"/>
              <a:gd name="T7" fmla="*/ 1197085 h 1012190"/>
              <a:gd name="T8" fmla="*/ 2076281 w 1746884"/>
              <a:gd name="T9" fmla="*/ 0 h 1012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40A4792E-F1E1-7166-FEF2-952C2E8EB94B}"/>
              </a:ext>
            </a:extLst>
          </p:cNvPr>
          <p:cNvSpPr txBox="1">
            <a:spLocks/>
          </p:cNvSpPr>
          <p:nvPr userDrawn="1"/>
        </p:nvSpPr>
        <p:spPr>
          <a:xfrm>
            <a:off x="9168307" y="6379558"/>
            <a:ext cx="2804208" cy="3427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F9FEF62-327E-41F5-AB9E-C283BCCD4432}" type="slidenum">
              <a:rPr lang="ru-RU" sz="1395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395">
              <a:solidFill>
                <a:schemeClr val="bg1"/>
              </a:solidFill>
            </a:endParaRP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15"/>
          </p:nvPr>
        </p:nvSpPr>
        <p:spPr>
          <a:xfrm>
            <a:off x="7397609" y="-5776"/>
            <a:ext cx="4798982" cy="6877253"/>
          </a:xfrm>
          <a:custGeom>
            <a:avLst/>
            <a:gdLst>
              <a:gd name="connsiteX0" fmla="*/ 0 w 2895600"/>
              <a:gd name="connsiteY0" fmla="*/ 3200400 h 3200400"/>
              <a:gd name="connsiteX1" fmla="*/ 0 w 2895600"/>
              <a:gd name="connsiteY1" fmla="*/ 0 h 3200400"/>
              <a:gd name="connsiteX2" fmla="*/ 2895600 w 2895600"/>
              <a:gd name="connsiteY2" fmla="*/ 3200400 h 3200400"/>
              <a:gd name="connsiteX3" fmla="*/ 0 w 2895600"/>
              <a:gd name="connsiteY3" fmla="*/ 3200400 h 3200400"/>
              <a:gd name="connsiteX0" fmla="*/ 0 w 7315200"/>
              <a:gd name="connsiteY0" fmla="*/ 4965700 h 4965700"/>
              <a:gd name="connsiteX1" fmla="*/ 4419600 w 7315200"/>
              <a:gd name="connsiteY1" fmla="*/ 0 h 4965700"/>
              <a:gd name="connsiteX2" fmla="*/ 7315200 w 7315200"/>
              <a:gd name="connsiteY2" fmla="*/ 3200400 h 4965700"/>
              <a:gd name="connsiteX3" fmla="*/ 0 w 7315200"/>
              <a:gd name="connsiteY3" fmla="*/ 4965700 h 4965700"/>
              <a:gd name="connsiteX0" fmla="*/ 0 w 8001000"/>
              <a:gd name="connsiteY0" fmla="*/ 11379200 h 11379200"/>
              <a:gd name="connsiteX1" fmla="*/ 8001000 w 8001000"/>
              <a:gd name="connsiteY1" fmla="*/ 0 h 11379200"/>
              <a:gd name="connsiteX2" fmla="*/ 7315200 w 8001000"/>
              <a:gd name="connsiteY2" fmla="*/ 9613900 h 11379200"/>
              <a:gd name="connsiteX3" fmla="*/ 0 w 8001000"/>
              <a:gd name="connsiteY3" fmla="*/ 11379200 h 11379200"/>
              <a:gd name="connsiteX0" fmla="*/ 0 w 8001000"/>
              <a:gd name="connsiteY0" fmla="*/ 11379200 h 11379200"/>
              <a:gd name="connsiteX1" fmla="*/ 8001000 w 8001000"/>
              <a:gd name="connsiteY1" fmla="*/ 0 h 11379200"/>
              <a:gd name="connsiteX2" fmla="*/ 8001000 w 8001000"/>
              <a:gd name="connsiteY2" fmla="*/ 11328400 h 11379200"/>
              <a:gd name="connsiteX3" fmla="*/ 0 w 8001000"/>
              <a:gd name="connsiteY3" fmla="*/ 11379200 h 11379200"/>
              <a:gd name="connsiteX0" fmla="*/ 0 w 7899400"/>
              <a:gd name="connsiteY0" fmla="*/ 11315700 h 11328400"/>
              <a:gd name="connsiteX1" fmla="*/ 7899400 w 7899400"/>
              <a:gd name="connsiteY1" fmla="*/ 0 h 11328400"/>
              <a:gd name="connsiteX2" fmla="*/ 7899400 w 7899400"/>
              <a:gd name="connsiteY2" fmla="*/ 11328400 h 11328400"/>
              <a:gd name="connsiteX3" fmla="*/ 0 w 7899400"/>
              <a:gd name="connsiteY3" fmla="*/ 11315700 h 11328400"/>
              <a:gd name="connsiteX0" fmla="*/ 0 w 7912100"/>
              <a:gd name="connsiteY0" fmla="*/ 11353800 h 11366500"/>
              <a:gd name="connsiteX1" fmla="*/ 7912100 w 7912100"/>
              <a:gd name="connsiteY1" fmla="*/ 0 h 11366500"/>
              <a:gd name="connsiteX2" fmla="*/ 7899400 w 7912100"/>
              <a:gd name="connsiteY2" fmla="*/ 11366500 h 11366500"/>
              <a:gd name="connsiteX3" fmla="*/ 0 w 7912100"/>
              <a:gd name="connsiteY3" fmla="*/ 11353800 h 11366500"/>
              <a:gd name="connsiteX0" fmla="*/ 0 w 7924800"/>
              <a:gd name="connsiteY0" fmla="*/ 11341100 h 11366500"/>
              <a:gd name="connsiteX1" fmla="*/ 7924800 w 7924800"/>
              <a:gd name="connsiteY1" fmla="*/ 0 h 11366500"/>
              <a:gd name="connsiteX2" fmla="*/ 7912100 w 7924800"/>
              <a:gd name="connsiteY2" fmla="*/ 11366500 h 11366500"/>
              <a:gd name="connsiteX3" fmla="*/ 0 w 7924800"/>
              <a:gd name="connsiteY3" fmla="*/ 11341100 h 11366500"/>
              <a:gd name="connsiteX0" fmla="*/ 0 w 7913321"/>
              <a:gd name="connsiteY0" fmla="*/ 11315700 h 11341100"/>
              <a:gd name="connsiteX1" fmla="*/ 7912100 w 7913321"/>
              <a:gd name="connsiteY1" fmla="*/ 0 h 11341100"/>
              <a:gd name="connsiteX2" fmla="*/ 7912100 w 7913321"/>
              <a:gd name="connsiteY2" fmla="*/ 11341100 h 11341100"/>
              <a:gd name="connsiteX3" fmla="*/ 0 w 7913321"/>
              <a:gd name="connsiteY3" fmla="*/ 11315700 h 1134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13321" h="11341100">
                <a:moveTo>
                  <a:pt x="0" y="11315700"/>
                </a:moveTo>
                <a:lnTo>
                  <a:pt x="7912100" y="0"/>
                </a:lnTo>
                <a:cubicBezTo>
                  <a:pt x="7907867" y="3788833"/>
                  <a:pt x="7916333" y="7552267"/>
                  <a:pt x="7912100" y="11341100"/>
                </a:cubicBezTo>
                <a:lnTo>
                  <a:pt x="0" y="11315700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Текст 20"/>
          <p:cNvSpPr>
            <a:spLocks noGrp="1"/>
          </p:cNvSpPr>
          <p:nvPr>
            <p:ph type="body" sz="quarter" idx="13"/>
          </p:nvPr>
        </p:nvSpPr>
        <p:spPr>
          <a:xfrm>
            <a:off x="673536" y="1516314"/>
            <a:ext cx="7343438" cy="4204905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solidFill>
                  <a:srgbClr val="2C3D4F"/>
                </a:solidFill>
                <a:latin typeface="Geometria" pitchFamily="34" charset="-52"/>
              </a:defRPr>
            </a:lvl1pPr>
            <a:lvl2pPr>
              <a:defRPr sz="1395">
                <a:solidFill>
                  <a:srgbClr val="2C3D4F"/>
                </a:solidFill>
                <a:latin typeface="Geometria" pitchFamily="34" charset="-52"/>
              </a:defRPr>
            </a:lvl2pPr>
            <a:lvl3pPr>
              <a:defRPr sz="1395">
                <a:solidFill>
                  <a:srgbClr val="2C3D4F"/>
                </a:solidFill>
                <a:latin typeface="Geometria" pitchFamily="34" charset="-52"/>
              </a:defRPr>
            </a:lvl3pPr>
            <a:lvl4pPr>
              <a:defRPr sz="1395">
                <a:solidFill>
                  <a:srgbClr val="2C3D4F"/>
                </a:solidFill>
                <a:latin typeface="Geometria" pitchFamily="34" charset="-52"/>
              </a:defRPr>
            </a:lvl4pPr>
            <a:lvl5pPr>
              <a:defRPr sz="1395">
                <a:solidFill>
                  <a:srgbClr val="2C3D4F"/>
                </a:solidFill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673536" y="308303"/>
            <a:ext cx="10973185" cy="616400"/>
          </a:xfrm>
          <a:prstGeom prst="rect">
            <a:avLst/>
          </a:prstGeom>
        </p:spPr>
        <p:txBody>
          <a:bodyPr/>
          <a:lstStyle>
            <a:lvl1pPr>
              <a:defRPr sz="2911"/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147285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BFC5932-79C0-ABA0-3955-1AEDA0E1A16F}"/>
              </a:ext>
            </a:extLst>
          </p:cNvPr>
          <p:cNvSpPr>
            <a:spLocks/>
          </p:cNvSpPr>
          <p:nvPr userDrawn="1"/>
        </p:nvSpPr>
        <p:spPr bwMode="auto">
          <a:xfrm>
            <a:off x="11088800" y="6217831"/>
            <a:ext cx="1106088" cy="640170"/>
          </a:xfrm>
          <a:custGeom>
            <a:avLst/>
            <a:gdLst>
              <a:gd name="T0" fmla="*/ 2076281 w 1746884"/>
              <a:gd name="T1" fmla="*/ 0 h 1012190"/>
              <a:gd name="T2" fmla="*/ 845046 w 1746884"/>
              <a:gd name="T3" fmla="*/ 0 h 1012190"/>
              <a:gd name="T4" fmla="*/ 0 w 1746884"/>
              <a:gd name="T5" fmla="*/ 1197085 h 1012190"/>
              <a:gd name="T6" fmla="*/ 2076281 w 1746884"/>
              <a:gd name="T7" fmla="*/ 1197085 h 1012190"/>
              <a:gd name="T8" fmla="*/ 2076281 w 1746884"/>
              <a:gd name="T9" fmla="*/ 0 h 1012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698958BB-1A6C-F19E-F0B9-E5AAEC17CB3B}"/>
              </a:ext>
            </a:extLst>
          </p:cNvPr>
          <p:cNvSpPr txBox="1">
            <a:spLocks/>
          </p:cNvSpPr>
          <p:nvPr userDrawn="1"/>
        </p:nvSpPr>
        <p:spPr>
          <a:xfrm>
            <a:off x="9168307" y="6379558"/>
            <a:ext cx="2804208" cy="3427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8A05596-3FBF-42F3-BAF6-1520F6D2B063}" type="slidenum">
              <a:rPr lang="ru-RU" sz="1395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395">
              <a:solidFill>
                <a:schemeClr val="bg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32C7E2B-031D-5FA6-26BE-8E742DBBC2F7}"/>
              </a:ext>
            </a:extLst>
          </p:cNvPr>
          <p:cNvSpPr/>
          <p:nvPr userDrawn="1"/>
        </p:nvSpPr>
        <p:spPr>
          <a:xfrm>
            <a:off x="0" y="0"/>
            <a:ext cx="12192000" cy="1121501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5" name="Прямоугольник 2">
            <a:extLst>
              <a:ext uri="{FF2B5EF4-FFF2-40B4-BE49-F238E27FC236}">
                <a16:creationId xmlns:a16="http://schemas.microsoft.com/office/drawing/2014/main" id="{52BCADDF-2F63-1C0A-5B9E-472EB9F1F455}"/>
              </a:ext>
            </a:extLst>
          </p:cNvPr>
          <p:cNvSpPr/>
          <p:nvPr userDrawn="1"/>
        </p:nvSpPr>
        <p:spPr>
          <a:xfrm>
            <a:off x="7409540" y="0"/>
            <a:ext cx="4782460" cy="1126314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7" name="Текст 20"/>
          <p:cNvSpPr>
            <a:spLocks noGrp="1"/>
          </p:cNvSpPr>
          <p:nvPr>
            <p:ph type="body" sz="quarter" idx="15"/>
          </p:nvPr>
        </p:nvSpPr>
        <p:spPr>
          <a:xfrm>
            <a:off x="673537" y="1243077"/>
            <a:ext cx="4197428" cy="1370696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solidFill>
                  <a:srgbClr val="2C3D4F"/>
                </a:solidFill>
                <a:latin typeface="Geometria" pitchFamily="34" charset="-52"/>
              </a:defRPr>
            </a:lvl1pPr>
            <a:lvl2pPr>
              <a:defRPr sz="1395">
                <a:solidFill>
                  <a:srgbClr val="2C3D4F"/>
                </a:solidFill>
                <a:latin typeface="Geometria" pitchFamily="34" charset="-52"/>
              </a:defRPr>
            </a:lvl2pPr>
            <a:lvl3pPr>
              <a:defRPr sz="1395">
                <a:solidFill>
                  <a:srgbClr val="2C3D4F"/>
                </a:solidFill>
                <a:latin typeface="Geometria" pitchFamily="34" charset="-52"/>
              </a:defRPr>
            </a:lvl3pPr>
            <a:lvl4pPr>
              <a:defRPr sz="1395">
                <a:solidFill>
                  <a:srgbClr val="2C3D4F"/>
                </a:solidFill>
                <a:latin typeface="Geometria" pitchFamily="34" charset="-52"/>
              </a:defRPr>
            </a:lvl4pPr>
            <a:lvl5pPr>
              <a:defRPr sz="1395">
                <a:solidFill>
                  <a:srgbClr val="2C3D4F"/>
                </a:solidFill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Текст 20"/>
          <p:cNvSpPr>
            <a:spLocks noGrp="1"/>
          </p:cNvSpPr>
          <p:nvPr>
            <p:ph type="body" sz="quarter" idx="16"/>
          </p:nvPr>
        </p:nvSpPr>
        <p:spPr>
          <a:xfrm>
            <a:off x="673537" y="2726490"/>
            <a:ext cx="11299105" cy="3455918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solidFill>
                  <a:srgbClr val="2C3D4F"/>
                </a:solidFill>
                <a:latin typeface="Geometria" pitchFamily="34" charset="-52"/>
              </a:defRPr>
            </a:lvl1pPr>
            <a:lvl2pPr>
              <a:defRPr sz="1395">
                <a:solidFill>
                  <a:srgbClr val="2C3D4F"/>
                </a:solidFill>
                <a:latin typeface="Geometria" pitchFamily="34" charset="-52"/>
              </a:defRPr>
            </a:lvl2pPr>
            <a:lvl3pPr>
              <a:defRPr sz="1395">
                <a:solidFill>
                  <a:srgbClr val="2C3D4F"/>
                </a:solidFill>
                <a:latin typeface="Geometria" pitchFamily="34" charset="-52"/>
              </a:defRPr>
            </a:lvl3pPr>
            <a:lvl4pPr>
              <a:defRPr sz="1395">
                <a:solidFill>
                  <a:srgbClr val="2C3D4F"/>
                </a:solidFill>
                <a:latin typeface="Geometria" pitchFamily="34" charset="-52"/>
              </a:defRPr>
            </a:lvl4pPr>
            <a:lvl5pPr>
              <a:defRPr sz="1395">
                <a:solidFill>
                  <a:srgbClr val="2C3D4F"/>
                </a:solidFill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7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3662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64839392-746C-F4EE-AA9E-A1A6470590F9}"/>
              </a:ext>
            </a:extLst>
          </p:cNvPr>
          <p:cNvSpPr>
            <a:spLocks/>
          </p:cNvSpPr>
          <p:nvPr userDrawn="1"/>
        </p:nvSpPr>
        <p:spPr bwMode="auto">
          <a:xfrm>
            <a:off x="7368146" y="-22141"/>
            <a:ext cx="4834443" cy="6880142"/>
          </a:xfrm>
          <a:custGeom>
            <a:avLst/>
            <a:gdLst>
              <a:gd name="T0" fmla="*/ 7976726 w 7970591"/>
              <a:gd name="T1" fmla="*/ 0 h 11344650"/>
              <a:gd name="T2" fmla="*/ 7929353 w 7970591"/>
              <a:gd name="T3" fmla="*/ 36110 h 11344650"/>
              <a:gd name="T4" fmla="*/ 0 w 7970591"/>
              <a:gd name="T5" fmla="*/ 11349502 h 11344650"/>
              <a:gd name="T6" fmla="*/ 7976724 w 7970591"/>
              <a:gd name="T7" fmla="*/ 11349502 h 11344650"/>
              <a:gd name="T8" fmla="*/ 7976726 w 7970591"/>
              <a:gd name="T9" fmla="*/ 0 h 113446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970591" h="11344650">
                <a:moveTo>
                  <a:pt x="7968759" y="0"/>
                </a:moveTo>
                <a:lnTo>
                  <a:pt x="7921434" y="36094"/>
                </a:lnTo>
                <a:lnTo>
                  <a:pt x="0" y="11344650"/>
                </a:lnTo>
                <a:lnTo>
                  <a:pt x="7968757" y="11344650"/>
                </a:lnTo>
                <a:cubicBezTo>
                  <a:pt x="7962408" y="7575131"/>
                  <a:pt x="7975108" y="3769519"/>
                  <a:pt x="7968759" y="0"/>
                </a:cubicBezTo>
                <a:close/>
              </a:path>
            </a:pathLst>
          </a:custGeom>
          <a:solidFill>
            <a:srgbClr val="2B3D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4699029-4A8E-67EC-8159-EBF390E84B99}"/>
              </a:ext>
            </a:extLst>
          </p:cNvPr>
          <p:cNvSpPr/>
          <p:nvPr userDrawn="1"/>
        </p:nvSpPr>
        <p:spPr>
          <a:xfrm>
            <a:off x="12111137" y="0"/>
            <a:ext cx="914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8" name="Текст 20"/>
          <p:cNvSpPr>
            <a:spLocks noGrp="1"/>
          </p:cNvSpPr>
          <p:nvPr>
            <p:ph type="body" sz="quarter" idx="13"/>
          </p:nvPr>
        </p:nvSpPr>
        <p:spPr>
          <a:xfrm>
            <a:off x="673537" y="1469686"/>
            <a:ext cx="7788221" cy="1478648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solidFill>
                  <a:srgbClr val="2C3D4F"/>
                </a:solidFill>
                <a:latin typeface="Geometria" pitchFamily="34" charset="-52"/>
              </a:defRPr>
            </a:lvl1pPr>
            <a:lvl2pPr>
              <a:defRPr sz="1395">
                <a:solidFill>
                  <a:srgbClr val="2C3D4F"/>
                </a:solidFill>
                <a:latin typeface="Geometria" pitchFamily="34" charset="-52"/>
              </a:defRPr>
            </a:lvl2pPr>
            <a:lvl3pPr>
              <a:defRPr sz="1395">
                <a:solidFill>
                  <a:srgbClr val="2C3D4F"/>
                </a:solidFill>
                <a:latin typeface="Geometria" pitchFamily="34" charset="-52"/>
              </a:defRPr>
            </a:lvl3pPr>
            <a:lvl4pPr>
              <a:defRPr sz="1395">
                <a:solidFill>
                  <a:srgbClr val="2C3D4F"/>
                </a:solidFill>
                <a:latin typeface="Geometria" pitchFamily="34" charset="-52"/>
              </a:defRPr>
            </a:lvl4pPr>
            <a:lvl5pPr>
              <a:defRPr sz="1395">
                <a:solidFill>
                  <a:srgbClr val="2C3D4F"/>
                </a:solidFill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Текст 20"/>
          <p:cNvSpPr>
            <a:spLocks noGrp="1"/>
          </p:cNvSpPr>
          <p:nvPr>
            <p:ph type="body" sz="quarter" idx="14"/>
          </p:nvPr>
        </p:nvSpPr>
        <p:spPr>
          <a:xfrm>
            <a:off x="684481" y="3284678"/>
            <a:ext cx="6683921" cy="1300541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solidFill>
                  <a:srgbClr val="2C3D4F"/>
                </a:solidFill>
                <a:latin typeface="Geometria" pitchFamily="34" charset="-52"/>
              </a:defRPr>
            </a:lvl1pPr>
            <a:lvl2pPr>
              <a:defRPr sz="1395">
                <a:solidFill>
                  <a:srgbClr val="2C3D4F"/>
                </a:solidFill>
                <a:latin typeface="Geometria" pitchFamily="34" charset="-52"/>
              </a:defRPr>
            </a:lvl2pPr>
            <a:lvl3pPr>
              <a:defRPr sz="1395">
                <a:solidFill>
                  <a:srgbClr val="2C3D4F"/>
                </a:solidFill>
                <a:latin typeface="Geometria" pitchFamily="34" charset="-52"/>
              </a:defRPr>
            </a:lvl3pPr>
            <a:lvl4pPr>
              <a:defRPr sz="1395">
                <a:solidFill>
                  <a:srgbClr val="2C3D4F"/>
                </a:solidFill>
                <a:latin typeface="Geometria" pitchFamily="34" charset="-52"/>
              </a:defRPr>
            </a:lvl4pPr>
            <a:lvl5pPr>
              <a:defRPr sz="1395">
                <a:solidFill>
                  <a:srgbClr val="2C3D4F"/>
                </a:solidFill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Текст 20"/>
          <p:cNvSpPr>
            <a:spLocks noGrp="1"/>
          </p:cNvSpPr>
          <p:nvPr>
            <p:ph type="body" sz="quarter" idx="15"/>
          </p:nvPr>
        </p:nvSpPr>
        <p:spPr>
          <a:xfrm>
            <a:off x="673537" y="4921564"/>
            <a:ext cx="5695863" cy="1626838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solidFill>
                  <a:srgbClr val="2C3D4F"/>
                </a:solidFill>
                <a:latin typeface="Geometria" pitchFamily="34" charset="-52"/>
              </a:defRPr>
            </a:lvl1pPr>
            <a:lvl2pPr>
              <a:defRPr sz="1395">
                <a:solidFill>
                  <a:srgbClr val="2C3D4F"/>
                </a:solidFill>
                <a:latin typeface="Geometria" pitchFamily="34" charset="-52"/>
              </a:defRPr>
            </a:lvl2pPr>
            <a:lvl3pPr>
              <a:defRPr sz="1395">
                <a:solidFill>
                  <a:srgbClr val="2C3D4F"/>
                </a:solidFill>
                <a:latin typeface="Geometria" pitchFamily="34" charset="-52"/>
              </a:defRPr>
            </a:lvl3pPr>
            <a:lvl4pPr>
              <a:defRPr sz="1395">
                <a:solidFill>
                  <a:srgbClr val="2C3D4F"/>
                </a:solidFill>
                <a:latin typeface="Geometria" pitchFamily="34" charset="-52"/>
              </a:defRPr>
            </a:lvl4pPr>
            <a:lvl5pPr>
              <a:defRPr sz="1395">
                <a:solidFill>
                  <a:srgbClr val="2C3D4F"/>
                </a:solidFill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673536" y="308303"/>
            <a:ext cx="10973185" cy="616400"/>
          </a:xfrm>
          <a:prstGeom prst="rect">
            <a:avLst/>
          </a:prstGeom>
        </p:spPr>
        <p:txBody>
          <a:bodyPr/>
          <a:lstStyle>
            <a:lvl1pPr>
              <a:defRPr sz="2911"/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068274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7311FA2-F7C1-4E81-FF3F-4021405D3DF3}"/>
              </a:ext>
            </a:extLst>
          </p:cNvPr>
          <p:cNvSpPr>
            <a:spLocks/>
          </p:cNvSpPr>
          <p:nvPr userDrawn="1"/>
        </p:nvSpPr>
        <p:spPr bwMode="auto">
          <a:xfrm>
            <a:off x="11088800" y="6217831"/>
            <a:ext cx="1106088" cy="640170"/>
          </a:xfrm>
          <a:custGeom>
            <a:avLst/>
            <a:gdLst>
              <a:gd name="T0" fmla="*/ 2076281 w 1746884"/>
              <a:gd name="T1" fmla="*/ 0 h 1012190"/>
              <a:gd name="T2" fmla="*/ 845046 w 1746884"/>
              <a:gd name="T3" fmla="*/ 0 h 1012190"/>
              <a:gd name="T4" fmla="*/ 0 w 1746884"/>
              <a:gd name="T5" fmla="*/ 1197085 h 1012190"/>
              <a:gd name="T6" fmla="*/ 2076281 w 1746884"/>
              <a:gd name="T7" fmla="*/ 1197085 h 1012190"/>
              <a:gd name="T8" fmla="*/ 2076281 w 1746884"/>
              <a:gd name="T9" fmla="*/ 0 h 1012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626566A9-5C1B-FF6F-9D85-E99F10D47FC5}"/>
              </a:ext>
            </a:extLst>
          </p:cNvPr>
          <p:cNvSpPr txBox="1">
            <a:spLocks/>
          </p:cNvSpPr>
          <p:nvPr userDrawn="1"/>
        </p:nvSpPr>
        <p:spPr>
          <a:xfrm>
            <a:off x="9168307" y="6379558"/>
            <a:ext cx="2804208" cy="3427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43661B2-BD9D-4C32-BB74-6CF51C529822}" type="slidenum">
              <a:rPr lang="ru-RU" sz="1395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395">
              <a:solidFill>
                <a:schemeClr val="bg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61F18EE-1BB5-278A-BAC7-3D9FE258DE1B}"/>
              </a:ext>
            </a:extLst>
          </p:cNvPr>
          <p:cNvSpPr/>
          <p:nvPr userDrawn="1"/>
        </p:nvSpPr>
        <p:spPr>
          <a:xfrm>
            <a:off x="0" y="0"/>
            <a:ext cx="12192000" cy="1121501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5" name="Прямоугольник 2">
            <a:extLst>
              <a:ext uri="{FF2B5EF4-FFF2-40B4-BE49-F238E27FC236}">
                <a16:creationId xmlns:a16="http://schemas.microsoft.com/office/drawing/2014/main" id="{81A21349-335F-EB47-CDB9-0426B7C32A89}"/>
              </a:ext>
            </a:extLst>
          </p:cNvPr>
          <p:cNvSpPr/>
          <p:nvPr userDrawn="1"/>
        </p:nvSpPr>
        <p:spPr>
          <a:xfrm>
            <a:off x="7409540" y="0"/>
            <a:ext cx="4782460" cy="1126314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15" name="Текст 15"/>
          <p:cNvSpPr>
            <a:spLocks noGrp="1"/>
          </p:cNvSpPr>
          <p:nvPr>
            <p:ph type="body" sz="quarter" idx="23"/>
          </p:nvPr>
        </p:nvSpPr>
        <p:spPr>
          <a:xfrm>
            <a:off x="350462" y="1412136"/>
            <a:ext cx="3359592" cy="4967363"/>
          </a:xfrm>
        </p:spPr>
        <p:txBody>
          <a:bodyPr>
            <a:noAutofit/>
          </a:bodyPr>
          <a:lstStyle>
            <a:lvl1pPr marL="0" indent="0" algn="ctr">
              <a:buNone/>
              <a:defRPr sz="1516" b="1">
                <a:latin typeface="Geometria" pitchFamily="34" charset="-52"/>
              </a:defRPr>
            </a:lvl1pPr>
            <a:lvl2pPr algn="ctr">
              <a:defRPr sz="1516" b="1">
                <a:latin typeface="Geometria" pitchFamily="34" charset="-52"/>
              </a:defRPr>
            </a:lvl2pPr>
            <a:lvl3pPr algn="ctr">
              <a:defRPr sz="1516" b="1">
                <a:latin typeface="Geometria" pitchFamily="34" charset="-52"/>
              </a:defRPr>
            </a:lvl3pPr>
            <a:lvl4pPr algn="ctr">
              <a:defRPr sz="1516" b="1">
                <a:latin typeface="Geometria" pitchFamily="34" charset="-52"/>
              </a:defRPr>
            </a:lvl4pPr>
            <a:lvl5pPr algn="ctr">
              <a:defRPr sz="1516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24"/>
          </p:nvPr>
        </p:nvSpPr>
        <p:spPr>
          <a:xfrm>
            <a:off x="4036579" y="1412136"/>
            <a:ext cx="3359592" cy="4967363"/>
          </a:xfrm>
        </p:spPr>
        <p:txBody>
          <a:bodyPr>
            <a:noAutofit/>
          </a:bodyPr>
          <a:lstStyle>
            <a:lvl1pPr marL="0" indent="0" algn="ctr">
              <a:buNone/>
              <a:defRPr sz="1516" b="1">
                <a:latin typeface="Geometria" pitchFamily="34" charset="-52"/>
              </a:defRPr>
            </a:lvl1pPr>
            <a:lvl2pPr algn="ctr">
              <a:defRPr sz="1516" b="1">
                <a:latin typeface="Geometria" pitchFamily="34" charset="-52"/>
              </a:defRPr>
            </a:lvl2pPr>
            <a:lvl3pPr algn="ctr">
              <a:defRPr sz="1516" b="1">
                <a:latin typeface="Geometria" pitchFamily="34" charset="-52"/>
              </a:defRPr>
            </a:lvl3pPr>
            <a:lvl4pPr algn="ctr">
              <a:defRPr sz="1516" b="1">
                <a:latin typeface="Geometria" pitchFamily="34" charset="-52"/>
              </a:defRPr>
            </a:lvl4pPr>
            <a:lvl5pPr algn="ctr">
              <a:defRPr sz="1516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0" name="Текст 15"/>
          <p:cNvSpPr>
            <a:spLocks noGrp="1"/>
          </p:cNvSpPr>
          <p:nvPr>
            <p:ph type="body" sz="quarter" idx="25"/>
          </p:nvPr>
        </p:nvSpPr>
        <p:spPr>
          <a:xfrm>
            <a:off x="7696898" y="1412136"/>
            <a:ext cx="3359592" cy="4967363"/>
          </a:xfrm>
        </p:spPr>
        <p:txBody>
          <a:bodyPr>
            <a:noAutofit/>
          </a:bodyPr>
          <a:lstStyle>
            <a:lvl1pPr marL="0" indent="0" algn="ctr">
              <a:buNone/>
              <a:defRPr sz="1516" b="1">
                <a:latin typeface="Geometria" pitchFamily="34" charset="-52"/>
              </a:defRPr>
            </a:lvl1pPr>
            <a:lvl2pPr algn="ctr">
              <a:defRPr sz="1516" b="1">
                <a:latin typeface="Geometria" pitchFamily="34" charset="-52"/>
              </a:defRPr>
            </a:lvl2pPr>
            <a:lvl3pPr algn="ctr">
              <a:defRPr sz="1516" b="1">
                <a:latin typeface="Geometria" pitchFamily="34" charset="-52"/>
              </a:defRPr>
            </a:lvl3pPr>
            <a:lvl4pPr algn="ctr">
              <a:defRPr sz="1516" b="1">
                <a:latin typeface="Geometria" pitchFamily="34" charset="-52"/>
              </a:defRPr>
            </a:lvl4pPr>
            <a:lvl5pPr algn="ctr">
              <a:defRPr sz="1516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5845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96BFA15-82D1-B69B-A714-DE54F4AE3695}"/>
              </a:ext>
            </a:extLst>
          </p:cNvPr>
          <p:cNvSpPr>
            <a:spLocks/>
          </p:cNvSpPr>
          <p:nvPr userDrawn="1"/>
        </p:nvSpPr>
        <p:spPr bwMode="auto">
          <a:xfrm>
            <a:off x="370622" y="969400"/>
            <a:ext cx="918371" cy="380251"/>
          </a:xfrm>
          <a:custGeom>
            <a:avLst/>
            <a:gdLst>
              <a:gd name="T0" fmla="*/ 65027 w 4324985"/>
              <a:gd name="T1" fmla="*/ 0 h 1793875"/>
              <a:gd name="T2" fmla="*/ 18917 w 4324985"/>
              <a:gd name="T3" fmla="*/ 0 h 1793875"/>
              <a:gd name="T4" fmla="*/ 0 w 4324985"/>
              <a:gd name="T5" fmla="*/ 26778 h 1793875"/>
              <a:gd name="T6" fmla="*/ 46214 w 4324985"/>
              <a:gd name="T7" fmla="*/ 26778 h 1793875"/>
              <a:gd name="T8" fmla="*/ 65027 w 4324985"/>
              <a:gd name="T9" fmla="*/ 0 h 17938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24985" h="1793875">
                <a:moveTo>
                  <a:pt x="4324957" y="0"/>
                </a:moveTo>
                <a:lnTo>
                  <a:pt x="1258160" y="0"/>
                </a:lnTo>
                <a:lnTo>
                  <a:pt x="0" y="1793505"/>
                </a:lnTo>
                <a:lnTo>
                  <a:pt x="3073676" y="1793505"/>
                </a:lnTo>
                <a:lnTo>
                  <a:pt x="4324957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16B1DA87-FFB8-F852-F344-DFA3C24BB42C}"/>
              </a:ext>
            </a:extLst>
          </p:cNvPr>
          <p:cNvSpPr>
            <a:spLocks/>
          </p:cNvSpPr>
          <p:nvPr userDrawn="1"/>
        </p:nvSpPr>
        <p:spPr bwMode="auto">
          <a:xfrm>
            <a:off x="370622" y="2221823"/>
            <a:ext cx="918371" cy="381214"/>
          </a:xfrm>
          <a:custGeom>
            <a:avLst/>
            <a:gdLst>
              <a:gd name="T0" fmla="*/ 65027 w 4324985"/>
              <a:gd name="T1" fmla="*/ 0 h 1793875"/>
              <a:gd name="T2" fmla="*/ 18917 w 4324985"/>
              <a:gd name="T3" fmla="*/ 0 h 1793875"/>
              <a:gd name="T4" fmla="*/ 0 w 4324985"/>
              <a:gd name="T5" fmla="*/ 27050 h 1793875"/>
              <a:gd name="T6" fmla="*/ 46214 w 4324985"/>
              <a:gd name="T7" fmla="*/ 27050 h 1793875"/>
              <a:gd name="T8" fmla="*/ 65027 w 4324985"/>
              <a:gd name="T9" fmla="*/ 0 h 17938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24985" h="1793875">
                <a:moveTo>
                  <a:pt x="4324957" y="0"/>
                </a:moveTo>
                <a:lnTo>
                  <a:pt x="1258160" y="0"/>
                </a:lnTo>
                <a:lnTo>
                  <a:pt x="0" y="1793505"/>
                </a:lnTo>
                <a:lnTo>
                  <a:pt x="3073676" y="1793505"/>
                </a:lnTo>
                <a:lnTo>
                  <a:pt x="4324957" y="0"/>
                </a:lnTo>
                <a:close/>
              </a:path>
            </a:pathLst>
          </a:custGeom>
          <a:solidFill>
            <a:srgbClr val="2C3D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D8DC7DDE-9C87-1CB4-AEC9-3892EE21DF1F}"/>
              </a:ext>
            </a:extLst>
          </p:cNvPr>
          <p:cNvSpPr/>
          <p:nvPr userDrawn="1"/>
        </p:nvSpPr>
        <p:spPr>
          <a:xfrm>
            <a:off x="370622" y="3393382"/>
            <a:ext cx="918371" cy="381214"/>
          </a:xfrm>
          <a:custGeom>
            <a:avLst/>
            <a:gdLst/>
            <a:ahLst/>
            <a:cxnLst/>
            <a:rect l="l" t="t" r="r" b="b"/>
            <a:pathLst>
              <a:path w="4324985" h="1793875">
                <a:moveTo>
                  <a:pt x="4324957" y="0"/>
                </a:moveTo>
                <a:lnTo>
                  <a:pt x="1258160" y="0"/>
                </a:lnTo>
                <a:lnTo>
                  <a:pt x="0" y="1793505"/>
                </a:lnTo>
                <a:lnTo>
                  <a:pt x="3073676" y="1793505"/>
                </a:lnTo>
                <a:lnTo>
                  <a:pt x="4324957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092">
              <a:latin typeface="+mn-lt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462C5F92-7C22-CB7D-B919-18AD115421A5}"/>
              </a:ext>
            </a:extLst>
          </p:cNvPr>
          <p:cNvSpPr>
            <a:spLocks/>
          </p:cNvSpPr>
          <p:nvPr userDrawn="1"/>
        </p:nvSpPr>
        <p:spPr bwMode="auto">
          <a:xfrm>
            <a:off x="273394" y="4458085"/>
            <a:ext cx="918371" cy="381214"/>
          </a:xfrm>
          <a:custGeom>
            <a:avLst/>
            <a:gdLst>
              <a:gd name="T0" fmla="*/ 65027 w 4324985"/>
              <a:gd name="T1" fmla="*/ 0 h 1793875"/>
              <a:gd name="T2" fmla="*/ 18917 w 4324985"/>
              <a:gd name="T3" fmla="*/ 0 h 1793875"/>
              <a:gd name="T4" fmla="*/ 0 w 4324985"/>
              <a:gd name="T5" fmla="*/ 27050 h 1793875"/>
              <a:gd name="T6" fmla="*/ 46214 w 4324985"/>
              <a:gd name="T7" fmla="*/ 27050 h 1793875"/>
              <a:gd name="T8" fmla="*/ 65027 w 4324985"/>
              <a:gd name="T9" fmla="*/ 0 h 17938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24985" h="1793875">
                <a:moveTo>
                  <a:pt x="4324957" y="0"/>
                </a:moveTo>
                <a:lnTo>
                  <a:pt x="1258160" y="0"/>
                </a:lnTo>
                <a:lnTo>
                  <a:pt x="0" y="1793505"/>
                </a:lnTo>
                <a:lnTo>
                  <a:pt x="3073676" y="1793505"/>
                </a:lnTo>
                <a:lnTo>
                  <a:pt x="4324957" y="0"/>
                </a:lnTo>
                <a:close/>
              </a:path>
            </a:pathLst>
          </a:custGeom>
          <a:solidFill>
            <a:srgbClr val="F771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634EE01B-E13C-74CF-5165-DDAC63549E17}"/>
              </a:ext>
            </a:extLst>
          </p:cNvPr>
          <p:cNvSpPr>
            <a:spLocks/>
          </p:cNvSpPr>
          <p:nvPr userDrawn="1"/>
        </p:nvSpPr>
        <p:spPr bwMode="auto">
          <a:xfrm>
            <a:off x="273394" y="5710508"/>
            <a:ext cx="918371" cy="381214"/>
          </a:xfrm>
          <a:custGeom>
            <a:avLst/>
            <a:gdLst>
              <a:gd name="T0" fmla="*/ 65027 w 4324985"/>
              <a:gd name="T1" fmla="*/ 0 h 1793875"/>
              <a:gd name="T2" fmla="*/ 18917 w 4324985"/>
              <a:gd name="T3" fmla="*/ 0 h 1793875"/>
              <a:gd name="T4" fmla="*/ 0 w 4324985"/>
              <a:gd name="T5" fmla="*/ 27050 h 1793875"/>
              <a:gd name="T6" fmla="*/ 46214 w 4324985"/>
              <a:gd name="T7" fmla="*/ 27050 h 1793875"/>
              <a:gd name="T8" fmla="*/ 65027 w 4324985"/>
              <a:gd name="T9" fmla="*/ 0 h 17938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24985" h="1793875">
                <a:moveTo>
                  <a:pt x="4324957" y="0"/>
                </a:moveTo>
                <a:lnTo>
                  <a:pt x="1258160" y="0"/>
                </a:lnTo>
                <a:lnTo>
                  <a:pt x="0" y="1793505"/>
                </a:lnTo>
                <a:lnTo>
                  <a:pt x="3073676" y="1793505"/>
                </a:lnTo>
                <a:lnTo>
                  <a:pt x="4324957" y="0"/>
                </a:lnTo>
                <a:close/>
              </a:path>
            </a:pathLst>
          </a:custGeom>
          <a:solidFill>
            <a:srgbClr val="5664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5"/>
          </p:nvPr>
        </p:nvSpPr>
        <p:spPr>
          <a:xfrm>
            <a:off x="1681068" y="969000"/>
            <a:ext cx="9417225" cy="949723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5" name="Текст 20"/>
          <p:cNvSpPr>
            <a:spLocks noGrp="1"/>
          </p:cNvSpPr>
          <p:nvPr>
            <p:ph type="body" sz="quarter" idx="16"/>
          </p:nvPr>
        </p:nvSpPr>
        <p:spPr>
          <a:xfrm>
            <a:off x="1681066" y="2046356"/>
            <a:ext cx="9417225" cy="949723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6" name="Текст 20"/>
          <p:cNvSpPr>
            <a:spLocks noGrp="1"/>
          </p:cNvSpPr>
          <p:nvPr>
            <p:ph type="body" sz="quarter" idx="17"/>
          </p:nvPr>
        </p:nvSpPr>
        <p:spPr>
          <a:xfrm>
            <a:off x="1681064" y="3205327"/>
            <a:ext cx="9417225" cy="949723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Текст 20"/>
          <p:cNvSpPr>
            <a:spLocks noGrp="1"/>
          </p:cNvSpPr>
          <p:nvPr>
            <p:ph type="body" sz="quarter" idx="18"/>
          </p:nvPr>
        </p:nvSpPr>
        <p:spPr>
          <a:xfrm>
            <a:off x="1681065" y="4364301"/>
            <a:ext cx="9417225" cy="949723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8" name="Текст 20"/>
          <p:cNvSpPr>
            <a:spLocks noGrp="1"/>
          </p:cNvSpPr>
          <p:nvPr>
            <p:ph type="body" sz="quarter" idx="19"/>
          </p:nvPr>
        </p:nvSpPr>
        <p:spPr>
          <a:xfrm>
            <a:off x="1681064" y="5569289"/>
            <a:ext cx="9417225" cy="949723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4" name="Заголовок 2"/>
          <p:cNvSpPr>
            <a:spLocks noGrp="1"/>
          </p:cNvSpPr>
          <p:nvPr>
            <p:ph type="title"/>
          </p:nvPr>
        </p:nvSpPr>
        <p:spPr>
          <a:xfrm>
            <a:off x="732738" y="166634"/>
            <a:ext cx="10973185" cy="616400"/>
          </a:xfrm>
          <a:prstGeom prst="rect">
            <a:avLst/>
          </a:prstGeom>
        </p:spPr>
        <p:txBody>
          <a:bodyPr/>
          <a:lstStyle>
            <a:lvl1pPr>
              <a:defRPr sz="2911"/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19360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B181EFB-33A5-4034-BE40-899F16FD70E2}"/>
              </a:ext>
            </a:extLst>
          </p:cNvPr>
          <p:cNvSpPr/>
          <p:nvPr userDrawn="1"/>
        </p:nvSpPr>
        <p:spPr>
          <a:xfrm>
            <a:off x="0" y="0"/>
            <a:ext cx="12192000" cy="1121501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grpSp>
        <p:nvGrpSpPr>
          <p:cNvPr id="3" name="Группа 4">
            <a:extLst>
              <a:ext uri="{FF2B5EF4-FFF2-40B4-BE49-F238E27FC236}">
                <a16:creationId xmlns:a16="http://schemas.microsoft.com/office/drawing/2014/main" id="{690A8DF0-3531-D554-E50D-E7585B92130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907212" y="1630748"/>
            <a:ext cx="8056443" cy="3600354"/>
            <a:chOff x="3610456" y="2689588"/>
            <a:chExt cx="13285609" cy="5936396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90E8405C-6D02-1398-F562-D9405AD26649}"/>
                </a:ext>
              </a:extLst>
            </p:cNvPr>
            <p:cNvSpPr/>
            <p:nvPr userDrawn="1"/>
          </p:nvSpPr>
          <p:spPr>
            <a:xfrm>
              <a:off x="5744027" y="2694350"/>
              <a:ext cx="5068820" cy="2941214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092"/>
            </a:p>
          </p:txBody>
        </p:sp>
        <p:sp>
          <p:nvSpPr>
            <p:cNvPr id="6" name="Прямоугольник 4">
              <a:extLst>
                <a:ext uri="{FF2B5EF4-FFF2-40B4-BE49-F238E27FC236}">
                  <a16:creationId xmlns:a16="http://schemas.microsoft.com/office/drawing/2014/main" id="{4655F50A-79D7-0387-9429-7FC947585514}"/>
                </a:ext>
              </a:extLst>
            </p:cNvPr>
            <p:cNvSpPr/>
            <p:nvPr userDrawn="1"/>
          </p:nvSpPr>
          <p:spPr>
            <a:xfrm>
              <a:off x="8787224" y="2702286"/>
              <a:ext cx="5067232" cy="2941215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092"/>
            </a:p>
          </p:txBody>
        </p:sp>
        <p:sp>
          <p:nvSpPr>
            <p:cNvPr id="9" name="Прямоугольник 4">
              <a:extLst>
                <a:ext uri="{FF2B5EF4-FFF2-40B4-BE49-F238E27FC236}">
                  <a16:creationId xmlns:a16="http://schemas.microsoft.com/office/drawing/2014/main" id="{B62F72D2-D256-B28B-1B87-F87EA84A172F}"/>
                </a:ext>
              </a:extLst>
            </p:cNvPr>
            <p:cNvSpPr/>
            <p:nvPr userDrawn="1"/>
          </p:nvSpPr>
          <p:spPr>
            <a:xfrm>
              <a:off x="11828833" y="2689588"/>
              <a:ext cx="5067232" cy="2941215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092"/>
            </a:p>
          </p:txBody>
        </p:sp>
        <p:sp>
          <p:nvSpPr>
            <p:cNvPr id="14" name="Прямоугольник 4">
              <a:extLst>
                <a:ext uri="{FF2B5EF4-FFF2-40B4-BE49-F238E27FC236}">
                  <a16:creationId xmlns:a16="http://schemas.microsoft.com/office/drawing/2014/main" id="{01D45866-9E25-D0AF-98EE-E279399AAC63}"/>
                </a:ext>
              </a:extLst>
            </p:cNvPr>
            <p:cNvSpPr/>
            <p:nvPr userDrawn="1"/>
          </p:nvSpPr>
          <p:spPr>
            <a:xfrm>
              <a:off x="9753998" y="5678421"/>
              <a:ext cx="5068820" cy="2941214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092"/>
            </a:p>
          </p:txBody>
        </p:sp>
        <p:sp>
          <p:nvSpPr>
            <p:cNvPr id="15" name="Прямоугольник 4">
              <a:extLst>
                <a:ext uri="{FF2B5EF4-FFF2-40B4-BE49-F238E27FC236}">
                  <a16:creationId xmlns:a16="http://schemas.microsoft.com/office/drawing/2014/main" id="{1CE1A52F-E975-B26A-59C4-A380025E0D20}"/>
                </a:ext>
              </a:extLst>
            </p:cNvPr>
            <p:cNvSpPr/>
            <p:nvPr userDrawn="1"/>
          </p:nvSpPr>
          <p:spPr>
            <a:xfrm>
              <a:off x="3610456" y="5667310"/>
              <a:ext cx="5067232" cy="2941215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092"/>
            </a:p>
          </p:txBody>
        </p:sp>
        <p:sp>
          <p:nvSpPr>
            <p:cNvPr id="16" name="Прямоугольник 4">
              <a:extLst>
                <a:ext uri="{FF2B5EF4-FFF2-40B4-BE49-F238E27FC236}">
                  <a16:creationId xmlns:a16="http://schemas.microsoft.com/office/drawing/2014/main" id="{6832ABC9-91A3-2416-B1EF-102F0FFF268A}"/>
                </a:ext>
              </a:extLst>
            </p:cNvPr>
            <p:cNvSpPr/>
            <p:nvPr userDrawn="1"/>
          </p:nvSpPr>
          <p:spPr>
            <a:xfrm>
              <a:off x="6677465" y="5684770"/>
              <a:ext cx="5067232" cy="2941214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092"/>
            </a:p>
          </p:txBody>
        </p:sp>
      </p:grp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id="{B4E82FEE-26AB-C1DD-A8BC-9CCE6CD50373}"/>
              </a:ext>
            </a:extLst>
          </p:cNvPr>
          <p:cNvSpPr/>
          <p:nvPr userDrawn="1"/>
        </p:nvSpPr>
        <p:spPr>
          <a:xfrm>
            <a:off x="7409540" y="0"/>
            <a:ext cx="4782460" cy="1126314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18" name="Прямоугольник 20">
            <a:extLst>
              <a:ext uri="{FF2B5EF4-FFF2-40B4-BE49-F238E27FC236}">
                <a16:creationId xmlns:a16="http://schemas.microsoft.com/office/drawing/2014/main" id="{80CF2CF4-58D6-BA0C-0D4B-D52054ED5589}"/>
              </a:ext>
            </a:extLst>
          </p:cNvPr>
          <p:cNvSpPr/>
          <p:nvPr userDrawn="1"/>
        </p:nvSpPr>
        <p:spPr>
          <a:xfrm>
            <a:off x="2906249" y="5118471"/>
            <a:ext cx="1879099" cy="101079"/>
          </a:xfrm>
          <a:custGeom>
            <a:avLst/>
            <a:gdLst>
              <a:gd name="connsiteX0" fmla="*/ 0 w 2983775"/>
              <a:gd name="connsiteY0" fmla="*/ 0 h 161707"/>
              <a:gd name="connsiteX1" fmla="*/ 2983775 w 2983775"/>
              <a:gd name="connsiteY1" fmla="*/ 0 h 161707"/>
              <a:gd name="connsiteX2" fmla="*/ 2983775 w 2983775"/>
              <a:gd name="connsiteY2" fmla="*/ 161707 h 161707"/>
              <a:gd name="connsiteX3" fmla="*/ 0 w 2983775"/>
              <a:gd name="connsiteY3" fmla="*/ 161707 h 161707"/>
              <a:gd name="connsiteX4" fmla="*/ 0 w 2983775"/>
              <a:gd name="connsiteY4" fmla="*/ 0 h 161707"/>
              <a:gd name="connsiteX0" fmla="*/ 0 w 3083421"/>
              <a:gd name="connsiteY0" fmla="*/ 5861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0 w 3083421"/>
              <a:gd name="connsiteY4" fmla="*/ 5861 h 167568"/>
              <a:gd name="connsiteX0" fmla="*/ 117230 w 3083421"/>
              <a:gd name="connsiteY0" fmla="*/ 11722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117230 w 3083421"/>
              <a:gd name="connsiteY4" fmla="*/ 11722 h 167568"/>
              <a:gd name="connsiteX0" fmla="*/ 117230 w 3077483"/>
              <a:gd name="connsiteY0" fmla="*/ 0 h 155846"/>
              <a:gd name="connsiteX1" fmla="*/ 3077483 w 3077483"/>
              <a:gd name="connsiteY1" fmla="*/ 29842 h 155846"/>
              <a:gd name="connsiteX2" fmla="*/ 2983775 w 3077483"/>
              <a:gd name="connsiteY2" fmla="*/ 155846 h 155846"/>
              <a:gd name="connsiteX3" fmla="*/ 0 w 3077483"/>
              <a:gd name="connsiteY3" fmla="*/ 155846 h 155846"/>
              <a:gd name="connsiteX4" fmla="*/ 117230 w 3077483"/>
              <a:gd name="connsiteY4" fmla="*/ 0 h 155846"/>
              <a:gd name="connsiteX0" fmla="*/ 117230 w 3071545"/>
              <a:gd name="connsiteY0" fmla="*/ 0 h 155846"/>
              <a:gd name="connsiteX1" fmla="*/ 3071545 w 3071545"/>
              <a:gd name="connsiteY1" fmla="*/ 154 h 155846"/>
              <a:gd name="connsiteX2" fmla="*/ 2983775 w 3071545"/>
              <a:gd name="connsiteY2" fmla="*/ 155846 h 155846"/>
              <a:gd name="connsiteX3" fmla="*/ 0 w 3071545"/>
              <a:gd name="connsiteY3" fmla="*/ 155846 h 155846"/>
              <a:gd name="connsiteX4" fmla="*/ 117230 w 3071545"/>
              <a:gd name="connsiteY4" fmla="*/ 0 h 155846"/>
              <a:gd name="connsiteX0" fmla="*/ 136201 w 3071545"/>
              <a:gd name="connsiteY0" fmla="*/ 0 h 167229"/>
              <a:gd name="connsiteX1" fmla="*/ 3071545 w 3071545"/>
              <a:gd name="connsiteY1" fmla="*/ 11537 h 167229"/>
              <a:gd name="connsiteX2" fmla="*/ 2983775 w 3071545"/>
              <a:gd name="connsiteY2" fmla="*/ 167229 h 167229"/>
              <a:gd name="connsiteX3" fmla="*/ 0 w 3071545"/>
              <a:gd name="connsiteY3" fmla="*/ 167229 h 167229"/>
              <a:gd name="connsiteX4" fmla="*/ 136201 w 3071545"/>
              <a:gd name="connsiteY4" fmla="*/ 0 h 167229"/>
              <a:gd name="connsiteX0" fmla="*/ 136201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36201 w 3056368"/>
              <a:gd name="connsiteY4" fmla="*/ 0 h 167229"/>
              <a:gd name="connsiteX0" fmla="*/ 117230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17230 w 3056368"/>
              <a:gd name="connsiteY4" fmla="*/ 0 h 167229"/>
              <a:gd name="connsiteX0" fmla="*/ 117230 w 3075339"/>
              <a:gd name="connsiteY0" fmla="*/ 0 h 167229"/>
              <a:gd name="connsiteX1" fmla="*/ 3075339 w 3075339"/>
              <a:gd name="connsiteY1" fmla="*/ 3948 h 167229"/>
              <a:gd name="connsiteX2" fmla="*/ 2983775 w 3075339"/>
              <a:gd name="connsiteY2" fmla="*/ 167229 h 167229"/>
              <a:gd name="connsiteX3" fmla="*/ 0 w 3075339"/>
              <a:gd name="connsiteY3" fmla="*/ 167229 h 167229"/>
              <a:gd name="connsiteX4" fmla="*/ 117230 w 3075339"/>
              <a:gd name="connsiteY4" fmla="*/ 0 h 167229"/>
              <a:gd name="connsiteX0" fmla="*/ 117230 w 3098104"/>
              <a:gd name="connsiteY0" fmla="*/ 0 h 167229"/>
              <a:gd name="connsiteX1" fmla="*/ 3098104 w 3098104"/>
              <a:gd name="connsiteY1" fmla="*/ 7742 h 167229"/>
              <a:gd name="connsiteX2" fmla="*/ 2983775 w 3098104"/>
              <a:gd name="connsiteY2" fmla="*/ 167229 h 167229"/>
              <a:gd name="connsiteX3" fmla="*/ 0 w 3098104"/>
              <a:gd name="connsiteY3" fmla="*/ 167229 h 167229"/>
              <a:gd name="connsiteX4" fmla="*/ 117230 w 3098104"/>
              <a:gd name="connsiteY4" fmla="*/ 0 h 1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8104" h="167229">
                <a:moveTo>
                  <a:pt x="117230" y="0"/>
                </a:moveTo>
                <a:lnTo>
                  <a:pt x="3098104" y="7742"/>
                </a:lnTo>
                <a:lnTo>
                  <a:pt x="2983775" y="167229"/>
                </a:lnTo>
                <a:lnTo>
                  <a:pt x="0" y="167229"/>
                </a:lnTo>
                <a:lnTo>
                  <a:pt x="11723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19" name="Прямоугольник 20">
            <a:extLst>
              <a:ext uri="{FF2B5EF4-FFF2-40B4-BE49-F238E27FC236}">
                <a16:creationId xmlns:a16="http://schemas.microsoft.com/office/drawing/2014/main" id="{3CE6C3E2-3A72-27A2-9562-BC2864BE4B28}"/>
              </a:ext>
            </a:extLst>
          </p:cNvPr>
          <p:cNvSpPr/>
          <p:nvPr userDrawn="1"/>
        </p:nvSpPr>
        <p:spPr>
          <a:xfrm>
            <a:off x="4772834" y="5127135"/>
            <a:ext cx="1878136" cy="101080"/>
          </a:xfrm>
          <a:custGeom>
            <a:avLst/>
            <a:gdLst>
              <a:gd name="connsiteX0" fmla="*/ 0 w 2983775"/>
              <a:gd name="connsiteY0" fmla="*/ 0 h 161707"/>
              <a:gd name="connsiteX1" fmla="*/ 2983775 w 2983775"/>
              <a:gd name="connsiteY1" fmla="*/ 0 h 161707"/>
              <a:gd name="connsiteX2" fmla="*/ 2983775 w 2983775"/>
              <a:gd name="connsiteY2" fmla="*/ 161707 h 161707"/>
              <a:gd name="connsiteX3" fmla="*/ 0 w 2983775"/>
              <a:gd name="connsiteY3" fmla="*/ 161707 h 161707"/>
              <a:gd name="connsiteX4" fmla="*/ 0 w 2983775"/>
              <a:gd name="connsiteY4" fmla="*/ 0 h 161707"/>
              <a:gd name="connsiteX0" fmla="*/ 0 w 3083421"/>
              <a:gd name="connsiteY0" fmla="*/ 5861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0 w 3083421"/>
              <a:gd name="connsiteY4" fmla="*/ 5861 h 167568"/>
              <a:gd name="connsiteX0" fmla="*/ 117230 w 3083421"/>
              <a:gd name="connsiteY0" fmla="*/ 11722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117230 w 3083421"/>
              <a:gd name="connsiteY4" fmla="*/ 11722 h 167568"/>
              <a:gd name="connsiteX0" fmla="*/ 117230 w 3077483"/>
              <a:gd name="connsiteY0" fmla="*/ 0 h 155846"/>
              <a:gd name="connsiteX1" fmla="*/ 3077483 w 3077483"/>
              <a:gd name="connsiteY1" fmla="*/ 29842 h 155846"/>
              <a:gd name="connsiteX2" fmla="*/ 2983775 w 3077483"/>
              <a:gd name="connsiteY2" fmla="*/ 155846 h 155846"/>
              <a:gd name="connsiteX3" fmla="*/ 0 w 3077483"/>
              <a:gd name="connsiteY3" fmla="*/ 155846 h 155846"/>
              <a:gd name="connsiteX4" fmla="*/ 117230 w 3077483"/>
              <a:gd name="connsiteY4" fmla="*/ 0 h 155846"/>
              <a:gd name="connsiteX0" fmla="*/ 117230 w 3071545"/>
              <a:gd name="connsiteY0" fmla="*/ 0 h 155846"/>
              <a:gd name="connsiteX1" fmla="*/ 3071545 w 3071545"/>
              <a:gd name="connsiteY1" fmla="*/ 154 h 155846"/>
              <a:gd name="connsiteX2" fmla="*/ 2983775 w 3071545"/>
              <a:gd name="connsiteY2" fmla="*/ 155846 h 155846"/>
              <a:gd name="connsiteX3" fmla="*/ 0 w 3071545"/>
              <a:gd name="connsiteY3" fmla="*/ 155846 h 155846"/>
              <a:gd name="connsiteX4" fmla="*/ 117230 w 3071545"/>
              <a:gd name="connsiteY4" fmla="*/ 0 h 155846"/>
              <a:gd name="connsiteX0" fmla="*/ 136201 w 3071545"/>
              <a:gd name="connsiteY0" fmla="*/ 0 h 167229"/>
              <a:gd name="connsiteX1" fmla="*/ 3071545 w 3071545"/>
              <a:gd name="connsiteY1" fmla="*/ 11537 h 167229"/>
              <a:gd name="connsiteX2" fmla="*/ 2983775 w 3071545"/>
              <a:gd name="connsiteY2" fmla="*/ 167229 h 167229"/>
              <a:gd name="connsiteX3" fmla="*/ 0 w 3071545"/>
              <a:gd name="connsiteY3" fmla="*/ 167229 h 167229"/>
              <a:gd name="connsiteX4" fmla="*/ 136201 w 3071545"/>
              <a:gd name="connsiteY4" fmla="*/ 0 h 167229"/>
              <a:gd name="connsiteX0" fmla="*/ 136201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36201 w 3056368"/>
              <a:gd name="connsiteY4" fmla="*/ 0 h 167229"/>
              <a:gd name="connsiteX0" fmla="*/ 117230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17230 w 3056368"/>
              <a:gd name="connsiteY4" fmla="*/ 0 h 167229"/>
              <a:gd name="connsiteX0" fmla="*/ 117230 w 3075339"/>
              <a:gd name="connsiteY0" fmla="*/ 0 h 167229"/>
              <a:gd name="connsiteX1" fmla="*/ 3075339 w 3075339"/>
              <a:gd name="connsiteY1" fmla="*/ 3948 h 167229"/>
              <a:gd name="connsiteX2" fmla="*/ 2983775 w 3075339"/>
              <a:gd name="connsiteY2" fmla="*/ 167229 h 167229"/>
              <a:gd name="connsiteX3" fmla="*/ 0 w 3075339"/>
              <a:gd name="connsiteY3" fmla="*/ 167229 h 167229"/>
              <a:gd name="connsiteX4" fmla="*/ 117230 w 3075339"/>
              <a:gd name="connsiteY4" fmla="*/ 0 h 167229"/>
              <a:gd name="connsiteX0" fmla="*/ 117230 w 3098104"/>
              <a:gd name="connsiteY0" fmla="*/ 0 h 167229"/>
              <a:gd name="connsiteX1" fmla="*/ 3098104 w 3098104"/>
              <a:gd name="connsiteY1" fmla="*/ 7742 h 167229"/>
              <a:gd name="connsiteX2" fmla="*/ 2983775 w 3098104"/>
              <a:gd name="connsiteY2" fmla="*/ 167229 h 167229"/>
              <a:gd name="connsiteX3" fmla="*/ 0 w 3098104"/>
              <a:gd name="connsiteY3" fmla="*/ 167229 h 167229"/>
              <a:gd name="connsiteX4" fmla="*/ 117230 w 3098104"/>
              <a:gd name="connsiteY4" fmla="*/ 0 h 1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8104" h="167229">
                <a:moveTo>
                  <a:pt x="117230" y="0"/>
                </a:moveTo>
                <a:lnTo>
                  <a:pt x="3098104" y="7742"/>
                </a:lnTo>
                <a:lnTo>
                  <a:pt x="2983775" y="167229"/>
                </a:lnTo>
                <a:lnTo>
                  <a:pt x="0" y="167229"/>
                </a:lnTo>
                <a:lnTo>
                  <a:pt x="11723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20" name="Прямоугольник 20">
            <a:extLst>
              <a:ext uri="{FF2B5EF4-FFF2-40B4-BE49-F238E27FC236}">
                <a16:creationId xmlns:a16="http://schemas.microsoft.com/office/drawing/2014/main" id="{1284D04D-E12A-152A-7454-27222879B0A6}"/>
              </a:ext>
            </a:extLst>
          </p:cNvPr>
          <p:cNvSpPr/>
          <p:nvPr userDrawn="1"/>
        </p:nvSpPr>
        <p:spPr>
          <a:xfrm>
            <a:off x="6638455" y="5118471"/>
            <a:ext cx="1879099" cy="101079"/>
          </a:xfrm>
          <a:custGeom>
            <a:avLst/>
            <a:gdLst>
              <a:gd name="connsiteX0" fmla="*/ 0 w 2983775"/>
              <a:gd name="connsiteY0" fmla="*/ 0 h 161707"/>
              <a:gd name="connsiteX1" fmla="*/ 2983775 w 2983775"/>
              <a:gd name="connsiteY1" fmla="*/ 0 h 161707"/>
              <a:gd name="connsiteX2" fmla="*/ 2983775 w 2983775"/>
              <a:gd name="connsiteY2" fmla="*/ 161707 h 161707"/>
              <a:gd name="connsiteX3" fmla="*/ 0 w 2983775"/>
              <a:gd name="connsiteY3" fmla="*/ 161707 h 161707"/>
              <a:gd name="connsiteX4" fmla="*/ 0 w 2983775"/>
              <a:gd name="connsiteY4" fmla="*/ 0 h 161707"/>
              <a:gd name="connsiteX0" fmla="*/ 0 w 3083421"/>
              <a:gd name="connsiteY0" fmla="*/ 5861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0 w 3083421"/>
              <a:gd name="connsiteY4" fmla="*/ 5861 h 167568"/>
              <a:gd name="connsiteX0" fmla="*/ 117230 w 3083421"/>
              <a:gd name="connsiteY0" fmla="*/ 11722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117230 w 3083421"/>
              <a:gd name="connsiteY4" fmla="*/ 11722 h 167568"/>
              <a:gd name="connsiteX0" fmla="*/ 117230 w 3077483"/>
              <a:gd name="connsiteY0" fmla="*/ 0 h 155846"/>
              <a:gd name="connsiteX1" fmla="*/ 3077483 w 3077483"/>
              <a:gd name="connsiteY1" fmla="*/ 29842 h 155846"/>
              <a:gd name="connsiteX2" fmla="*/ 2983775 w 3077483"/>
              <a:gd name="connsiteY2" fmla="*/ 155846 h 155846"/>
              <a:gd name="connsiteX3" fmla="*/ 0 w 3077483"/>
              <a:gd name="connsiteY3" fmla="*/ 155846 h 155846"/>
              <a:gd name="connsiteX4" fmla="*/ 117230 w 3077483"/>
              <a:gd name="connsiteY4" fmla="*/ 0 h 155846"/>
              <a:gd name="connsiteX0" fmla="*/ 117230 w 3071545"/>
              <a:gd name="connsiteY0" fmla="*/ 0 h 155846"/>
              <a:gd name="connsiteX1" fmla="*/ 3071545 w 3071545"/>
              <a:gd name="connsiteY1" fmla="*/ 154 h 155846"/>
              <a:gd name="connsiteX2" fmla="*/ 2983775 w 3071545"/>
              <a:gd name="connsiteY2" fmla="*/ 155846 h 155846"/>
              <a:gd name="connsiteX3" fmla="*/ 0 w 3071545"/>
              <a:gd name="connsiteY3" fmla="*/ 155846 h 155846"/>
              <a:gd name="connsiteX4" fmla="*/ 117230 w 3071545"/>
              <a:gd name="connsiteY4" fmla="*/ 0 h 155846"/>
              <a:gd name="connsiteX0" fmla="*/ 136201 w 3071545"/>
              <a:gd name="connsiteY0" fmla="*/ 0 h 167229"/>
              <a:gd name="connsiteX1" fmla="*/ 3071545 w 3071545"/>
              <a:gd name="connsiteY1" fmla="*/ 11537 h 167229"/>
              <a:gd name="connsiteX2" fmla="*/ 2983775 w 3071545"/>
              <a:gd name="connsiteY2" fmla="*/ 167229 h 167229"/>
              <a:gd name="connsiteX3" fmla="*/ 0 w 3071545"/>
              <a:gd name="connsiteY3" fmla="*/ 167229 h 167229"/>
              <a:gd name="connsiteX4" fmla="*/ 136201 w 3071545"/>
              <a:gd name="connsiteY4" fmla="*/ 0 h 167229"/>
              <a:gd name="connsiteX0" fmla="*/ 136201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36201 w 3056368"/>
              <a:gd name="connsiteY4" fmla="*/ 0 h 167229"/>
              <a:gd name="connsiteX0" fmla="*/ 117230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17230 w 3056368"/>
              <a:gd name="connsiteY4" fmla="*/ 0 h 167229"/>
              <a:gd name="connsiteX0" fmla="*/ 117230 w 3075339"/>
              <a:gd name="connsiteY0" fmla="*/ 0 h 167229"/>
              <a:gd name="connsiteX1" fmla="*/ 3075339 w 3075339"/>
              <a:gd name="connsiteY1" fmla="*/ 3948 h 167229"/>
              <a:gd name="connsiteX2" fmla="*/ 2983775 w 3075339"/>
              <a:gd name="connsiteY2" fmla="*/ 167229 h 167229"/>
              <a:gd name="connsiteX3" fmla="*/ 0 w 3075339"/>
              <a:gd name="connsiteY3" fmla="*/ 167229 h 167229"/>
              <a:gd name="connsiteX4" fmla="*/ 117230 w 3075339"/>
              <a:gd name="connsiteY4" fmla="*/ 0 h 167229"/>
              <a:gd name="connsiteX0" fmla="*/ 117230 w 3098104"/>
              <a:gd name="connsiteY0" fmla="*/ 0 h 167229"/>
              <a:gd name="connsiteX1" fmla="*/ 3098104 w 3098104"/>
              <a:gd name="connsiteY1" fmla="*/ 7742 h 167229"/>
              <a:gd name="connsiteX2" fmla="*/ 2983775 w 3098104"/>
              <a:gd name="connsiteY2" fmla="*/ 167229 h 167229"/>
              <a:gd name="connsiteX3" fmla="*/ 0 w 3098104"/>
              <a:gd name="connsiteY3" fmla="*/ 167229 h 167229"/>
              <a:gd name="connsiteX4" fmla="*/ 117230 w 3098104"/>
              <a:gd name="connsiteY4" fmla="*/ 0 h 1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8104" h="167229">
                <a:moveTo>
                  <a:pt x="117230" y="0"/>
                </a:moveTo>
                <a:lnTo>
                  <a:pt x="3098104" y="7742"/>
                </a:lnTo>
                <a:lnTo>
                  <a:pt x="2983775" y="167229"/>
                </a:lnTo>
                <a:lnTo>
                  <a:pt x="0" y="167229"/>
                </a:lnTo>
                <a:lnTo>
                  <a:pt x="11723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21" name="Прямоугольник 4">
            <a:extLst>
              <a:ext uri="{FF2B5EF4-FFF2-40B4-BE49-F238E27FC236}">
                <a16:creationId xmlns:a16="http://schemas.microsoft.com/office/drawing/2014/main" id="{F5B909F7-A3F3-D25F-3104-F8B1A7D1454B}"/>
              </a:ext>
            </a:extLst>
          </p:cNvPr>
          <p:cNvSpPr/>
          <p:nvPr userDrawn="1"/>
        </p:nvSpPr>
        <p:spPr>
          <a:xfrm>
            <a:off x="2338284" y="1635562"/>
            <a:ext cx="3072788" cy="1782849"/>
          </a:xfrm>
          <a:custGeom>
            <a:avLst/>
            <a:gdLst>
              <a:gd name="connsiteX0" fmla="*/ 0 w 2950114"/>
              <a:gd name="connsiteY0" fmla="*/ 0 h 2965087"/>
              <a:gd name="connsiteX1" fmla="*/ 2950114 w 2950114"/>
              <a:gd name="connsiteY1" fmla="*/ 0 h 2965087"/>
              <a:gd name="connsiteX2" fmla="*/ 2950114 w 2950114"/>
              <a:gd name="connsiteY2" fmla="*/ 2965087 h 2965087"/>
              <a:gd name="connsiteX3" fmla="*/ 0 w 2950114"/>
              <a:gd name="connsiteY3" fmla="*/ 2965087 h 2965087"/>
              <a:gd name="connsiteX4" fmla="*/ 0 w 2950114"/>
              <a:gd name="connsiteY4" fmla="*/ 0 h 2965087"/>
              <a:gd name="connsiteX0" fmla="*/ 0 w 5035588"/>
              <a:gd name="connsiteY0" fmla="*/ 0 h 2965087"/>
              <a:gd name="connsiteX1" fmla="*/ 5035588 w 5035588"/>
              <a:gd name="connsiteY1" fmla="*/ 40106 h 2965087"/>
              <a:gd name="connsiteX2" fmla="*/ 2950114 w 5035588"/>
              <a:gd name="connsiteY2" fmla="*/ 2965087 h 2965087"/>
              <a:gd name="connsiteX3" fmla="*/ 0 w 5035588"/>
              <a:gd name="connsiteY3" fmla="*/ 2965087 h 2965087"/>
              <a:gd name="connsiteX4" fmla="*/ 0 w 5035588"/>
              <a:gd name="connsiteY4" fmla="*/ 0 h 2965087"/>
              <a:gd name="connsiteX0" fmla="*/ 2951747 w 5035588"/>
              <a:gd name="connsiteY0" fmla="*/ 689810 h 2924981"/>
              <a:gd name="connsiteX1" fmla="*/ 5035588 w 5035588"/>
              <a:gd name="connsiteY1" fmla="*/ 0 h 2924981"/>
              <a:gd name="connsiteX2" fmla="*/ 2950114 w 5035588"/>
              <a:gd name="connsiteY2" fmla="*/ 2924981 h 2924981"/>
              <a:gd name="connsiteX3" fmla="*/ 0 w 5035588"/>
              <a:gd name="connsiteY3" fmla="*/ 2924981 h 2924981"/>
              <a:gd name="connsiteX4" fmla="*/ 2951747 w 5035588"/>
              <a:gd name="connsiteY4" fmla="*/ 689810 h 2924981"/>
              <a:gd name="connsiteX0" fmla="*/ 2053389 w 5035588"/>
              <a:gd name="connsiteY0" fmla="*/ 0 h 2924981"/>
              <a:gd name="connsiteX1" fmla="*/ 5035588 w 5035588"/>
              <a:gd name="connsiteY1" fmla="*/ 0 h 2924981"/>
              <a:gd name="connsiteX2" fmla="*/ 2950114 w 5035588"/>
              <a:gd name="connsiteY2" fmla="*/ 2924981 h 2924981"/>
              <a:gd name="connsiteX3" fmla="*/ 0 w 5035588"/>
              <a:gd name="connsiteY3" fmla="*/ 2924981 h 2924981"/>
              <a:gd name="connsiteX4" fmla="*/ 2053389 w 5035588"/>
              <a:gd name="connsiteY4" fmla="*/ 0 h 2924981"/>
              <a:gd name="connsiteX0" fmla="*/ 1917031 w 4899230"/>
              <a:gd name="connsiteY0" fmla="*/ 0 h 2924981"/>
              <a:gd name="connsiteX1" fmla="*/ 4899230 w 4899230"/>
              <a:gd name="connsiteY1" fmla="*/ 0 h 2924981"/>
              <a:gd name="connsiteX2" fmla="*/ 2813756 w 4899230"/>
              <a:gd name="connsiteY2" fmla="*/ 2924981 h 2924981"/>
              <a:gd name="connsiteX3" fmla="*/ 0 w 4899230"/>
              <a:gd name="connsiteY3" fmla="*/ 2844770 h 2924981"/>
              <a:gd name="connsiteX4" fmla="*/ 1917031 w 4899230"/>
              <a:gd name="connsiteY4" fmla="*/ 0 h 2924981"/>
              <a:gd name="connsiteX0" fmla="*/ 2085473 w 5067672"/>
              <a:gd name="connsiteY0" fmla="*/ 0 h 2933002"/>
              <a:gd name="connsiteX1" fmla="*/ 5067672 w 5067672"/>
              <a:gd name="connsiteY1" fmla="*/ 0 h 2933002"/>
              <a:gd name="connsiteX2" fmla="*/ 2982198 w 5067672"/>
              <a:gd name="connsiteY2" fmla="*/ 2924981 h 2933002"/>
              <a:gd name="connsiteX3" fmla="*/ 0 w 5067672"/>
              <a:gd name="connsiteY3" fmla="*/ 2933002 h 2933002"/>
              <a:gd name="connsiteX4" fmla="*/ 2085473 w 5067672"/>
              <a:gd name="connsiteY4" fmla="*/ 0 h 2933002"/>
              <a:gd name="connsiteX0" fmla="*/ 2085473 w 5067672"/>
              <a:gd name="connsiteY0" fmla="*/ 0 h 2933002"/>
              <a:gd name="connsiteX1" fmla="*/ 5067672 w 5067672"/>
              <a:gd name="connsiteY1" fmla="*/ 0 h 2933002"/>
              <a:gd name="connsiteX2" fmla="*/ 2837819 w 5067672"/>
              <a:gd name="connsiteY2" fmla="*/ 2884876 h 2933002"/>
              <a:gd name="connsiteX3" fmla="*/ 0 w 5067672"/>
              <a:gd name="connsiteY3" fmla="*/ 2933002 h 2933002"/>
              <a:gd name="connsiteX4" fmla="*/ 2085473 w 5067672"/>
              <a:gd name="connsiteY4" fmla="*/ 0 h 2933002"/>
              <a:gd name="connsiteX0" fmla="*/ 2085473 w 5067672"/>
              <a:gd name="connsiteY0" fmla="*/ 0 h 2941024"/>
              <a:gd name="connsiteX1" fmla="*/ 5067672 w 5067672"/>
              <a:gd name="connsiteY1" fmla="*/ 0 h 2941024"/>
              <a:gd name="connsiteX2" fmla="*/ 2982198 w 5067672"/>
              <a:gd name="connsiteY2" fmla="*/ 2941024 h 2941024"/>
              <a:gd name="connsiteX3" fmla="*/ 0 w 5067672"/>
              <a:gd name="connsiteY3" fmla="*/ 2933002 h 2941024"/>
              <a:gd name="connsiteX4" fmla="*/ 2085473 w 5067672"/>
              <a:gd name="connsiteY4" fmla="*/ 0 h 2941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7672" h="2941024">
                <a:moveTo>
                  <a:pt x="2085473" y="0"/>
                </a:moveTo>
                <a:lnTo>
                  <a:pt x="5067672" y="0"/>
                </a:lnTo>
                <a:lnTo>
                  <a:pt x="2982198" y="2941024"/>
                </a:lnTo>
                <a:lnTo>
                  <a:pt x="0" y="2933002"/>
                </a:lnTo>
                <a:lnTo>
                  <a:pt x="2085473" y="0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22" name="Прямоугольник 4">
            <a:extLst>
              <a:ext uri="{FF2B5EF4-FFF2-40B4-BE49-F238E27FC236}">
                <a16:creationId xmlns:a16="http://schemas.microsoft.com/office/drawing/2014/main" id="{98C425CD-F01B-0D75-33F2-922F866F2F32}"/>
              </a:ext>
            </a:extLst>
          </p:cNvPr>
          <p:cNvSpPr/>
          <p:nvPr userDrawn="1"/>
        </p:nvSpPr>
        <p:spPr>
          <a:xfrm>
            <a:off x="1065657" y="3427075"/>
            <a:ext cx="3073751" cy="1783812"/>
          </a:xfrm>
          <a:custGeom>
            <a:avLst/>
            <a:gdLst>
              <a:gd name="connsiteX0" fmla="*/ 0 w 2950114"/>
              <a:gd name="connsiteY0" fmla="*/ 0 h 2965087"/>
              <a:gd name="connsiteX1" fmla="*/ 2950114 w 2950114"/>
              <a:gd name="connsiteY1" fmla="*/ 0 h 2965087"/>
              <a:gd name="connsiteX2" fmla="*/ 2950114 w 2950114"/>
              <a:gd name="connsiteY2" fmla="*/ 2965087 h 2965087"/>
              <a:gd name="connsiteX3" fmla="*/ 0 w 2950114"/>
              <a:gd name="connsiteY3" fmla="*/ 2965087 h 2965087"/>
              <a:gd name="connsiteX4" fmla="*/ 0 w 2950114"/>
              <a:gd name="connsiteY4" fmla="*/ 0 h 2965087"/>
              <a:gd name="connsiteX0" fmla="*/ 0 w 5035588"/>
              <a:gd name="connsiteY0" fmla="*/ 0 h 2965087"/>
              <a:gd name="connsiteX1" fmla="*/ 5035588 w 5035588"/>
              <a:gd name="connsiteY1" fmla="*/ 40106 h 2965087"/>
              <a:gd name="connsiteX2" fmla="*/ 2950114 w 5035588"/>
              <a:gd name="connsiteY2" fmla="*/ 2965087 h 2965087"/>
              <a:gd name="connsiteX3" fmla="*/ 0 w 5035588"/>
              <a:gd name="connsiteY3" fmla="*/ 2965087 h 2965087"/>
              <a:gd name="connsiteX4" fmla="*/ 0 w 5035588"/>
              <a:gd name="connsiteY4" fmla="*/ 0 h 2965087"/>
              <a:gd name="connsiteX0" fmla="*/ 2951747 w 5035588"/>
              <a:gd name="connsiteY0" fmla="*/ 689810 h 2924981"/>
              <a:gd name="connsiteX1" fmla="*/ 5035588 w 5035588"/>
              <a:gd name="connsiteY1" fmla="*/ 0 h 2924981"/>
              <a:gd name="connsiteX2" fmla="*/ 2950114 w 5035588"/>
              <a:gd name="connsiteY2" fmla="*/ 2924981 h 2924981"/>
              <a:gd name="connsiteX3" fmla="*/ 0 w 5035588"/>
              <a:gd name="connsiteY3" fmla="*/ 2924981 h 2924981"/>
              <a:gd name="connsiteX4" fmla="*/ 2951747 w 5035588"/>
              <a:gd name="connsiteY4" fmla="*/ 689810 h 2924981"/>
              <a:gd name="connsiteX0" fmla="*/ 2053389 w 5035588"/>
              <a:gd name="connsiteY0" fmla="*/ 0 h 2924981"/>
              <a:gd name="connsiteX1" fmla="*/ 5035588 w 5035588"/>
              <a:gd name="connsiteY1" fmla="*/ 0 h 2924981"/>
              <a:gd name="connsiteX2" fmla="*/ 2950114 w 5035588"/>
              <a:gd name="connsiteY2" fmla="*/ 2924981 h 2924981"/>
              <a:gd name="connsiteX3" fmla="*/ 0 w 5035588"/>
              <a:gd name="connsiteY3" fmla="*/ 2924981 h 2924981"/>
              <a:gd name="connsiteX4" fmla="*/ 2053389 w 5035588"/>
              <a:gd name="connsiteY4" fmla="*/ 0 h 2924981"/>
              <a:gd name="connsiteX0" fmla="*/ 1917031 w 4899230"/>
              <a:gd name="connsiteY0" fmla="*/ 0 h 2924981"/>
              <a:gd name="connsiteX1" fmla="*/ 4899230 w 4899230"/>
              <a:gd name="connsiteY1" fmla="*/ 0 h 2924981"/>
              <a:gd name="connsiteX2" fmla="*/ 2813756 w 4899230"/>
              <a:gd name="connsiteY2" fmla="*/ 2924981 h 2924981"/>
              <a:gd name="connsiteX3" fmla="*/ 0 w 4899230"/>
              <a:gd name="connsiteY3" fmla="*/ 2844770 h 2924981"/>
              <a:gd name="connsiteX4" fmla="*/ 1917031 w 4899230"/>
              <a:gd name="connsiteY4" fmla="*/ 0 h 2924981"/>
              <a:gd name="connsiteX0" fmla="*/ 2085473 w 5067672"/>
              <a:gd name="connsiteY0" fmla="*/ 0 h 2933002"/>
              <a:gd name="connsiteX1" fmla="*/ 5067672 w 5067672"/>
              <a:gd name="connsiteY1" fmla="*/ 0 h 2933002"/>
              <a:gd name="connsiteX2" fmla="*/ 2982198 w 5067672"/>
              <a:gd name="connsiteY2" fmla="*/ 2924981 h 2933002"/>
              <a:gd name="connsiteX3" fmla="*/ 0 w 5067672"/>
              <a:gd name="connsiteY3" fmla="*/ 2933002 h 2933002"/>
              <a:gd name="connsiteX4" fmla="*/ 2085473 w 5067672"/>
              <a:gd name="connsiteY4" fmla="*/ 0 h 2933002"/>
              <a:gd name="connsiteX0" fmla="*/ 2085473 w 5067672"/>
              <a:gd name="connsiteY0" fmla="*/ 0 h 2933002"/>
              <a:gd name="connsiteX1" fmla="*/ 5067672 w 5067672"/>
              <a:gd name="connsiteY1" fmla="*/ 0 h 2933002"/>
              <a:gd name="connsiteX2" fmla="*/ 2837819 w 5067672"/>
              <a:gd name="connsiteY2" fmla="*/ 2884876 h 2933002"/>
              <a:gd name="connsiteX3" fmla="*/ 0 w 5067672"/>
              <a:gd name="connsiteY3" fmla="*/ 2933002 h 2933002"/>
              <a:gd name="connsiteX4" fmla="*/ 2085473 w 5067672"/>
              <a:gd name="connsiteY4" fmla="*/ 0 h 2933002"/>
              <a:gd name="connsiteX0" fmla="*/ 2085473 w 5067672"/>
              <a:gd name="connsiteY0" fmla="*/ 0 h 2941024"/>
              <a:gd name="connsiteX1" fmla="*/ 5067672 w 5067672"/>
              <a:gd name="connsiteY1" fmla="*/ 0 h 2941024"/>
              <a:gd name="connsiteX2" fmla="*/ 2982198 w 5067672"/>
              <a:gd name="connsiteY2" fmla="*/ 2941024 h 2941024"/>
              <a:gd name="connsiteX3" fmla="*/ 0 w 5067672"/>
              <a:gd name="connsiteY3" fmla="*/ 2933002 h 2941024"/>
              <a:gd name="connsiteX4" fmla="*/ 2085473 w 5067672"/>
              <a:gd name="connsiteY4" fmla="*/ 0 h 2941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7672" h="2941024">
                <a:moveTo>
                  <a:pt x="2085473" y="0"/>
                </a:moveTo>
                <a:lnTo>
                  <a:pt x="5067672" y="0"/>
                </a:lnTo>
                <a:lnTo>
                  <a:pt x="2982198" y="2941024"/>
                </a:lnTo>
                <a:lnTo>
                  <a:pt x="0" y="2933002"/>
                </a:lnTo>
                <a:lnTo>
                  <a:pt x="2085473" y="0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23" name="Прямоугольник 20">
            <a:extLst>
              <a:ext uri="{FF2B5EF4-FFF2-40B4-BE49-F238E27FC236}">
                <a16:creationId xmlns:a16="http://schemas.microsoft.com/office/drawing/2014/main" id="{784E8D4A-EC14-3399-5406-70E26918F5E9}"/>
              </a:ext>
            </a:extLst>
          </p:cNvPr>
          <p:cNvSpPr/>
          <p:nvPr userDrawn="1"/>
        </p:nvSpPr>
        <p:spPr>
          <a:xfrm>
            <a:off x="1065657" y="5109807"/>
            <a:ext cx="1879099" cy="101080"/>
          </a:xfrm>
          <a:custGeom>
            <a:avLst/>
            <a:gdLst>
              <a:gd name="connsiteX0" fmla="*/ 0 w 2983775"/>
              <a:gd name="connsiteY0" fmla="*/ 0 h 161707"/>
              <a:gd name="connsiteX1" fmla="*/ 2983775 w 2983775"/>
              <a:gd name="connsiteY1" fmla="*/ 0 h 161707"/>
              <a:gd name="connsiteX2" fmla="*/ 2983775 w 2983775"/>
              <a:gd name="connsiteY2" fmla="*/ 161707 h 161707"/>
              <a:gd name="connsiteX3" fmla="*/ 0 w 2983775"/>
              <a:gd name="connsiteY3" fmla="*/ 161707 h 161707"/>
              <a:gd name="connsiteX4" fmla="*/ 0 w 2983775"/>
              <a:gd name="connsiteY4" fmla="*/ 0 h 161707"/>
              <a:gd name="connsiteX0" fmla="*/ 0 w 3083421"/>
              <a:gd name="connsiteY0" fmla="*/ 5861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0 w 3083421"/>
              <a:gd name="connsiteY4" fmla="*/ 5861 h 167568"/>
              <a:gd name="connsiteX0" fmla="*/ 117230 w 3083421"/>
              <a:gd name="connsiteY0" fmla="*/ 11722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117230 w 3083421"/>
              <a:gd name="connsiteY4" fmla="*/ 11722 h 167568"/>
              <a:gd name="connsiteX0" fmla="*/ 117230 w 3077483"/>
              <a:gd name="connsiteY0" fmla="*/ 0 h 155846"/>
              <a:gd name="connsiteX1" fmla="*/ 3077483 w 3077483"/>
              <a:gd name="connsiteY1" fmla="*/ 29842 h 155846"/>
              <a:gd name="connsiteX2" fmla="*/ 2983775 w 3077483"/>
              <a:gd name="connsiteY2" fmla="*/ 155846 h 155846"/>
              <a:gd name="connsiteX3" fmla="*/ 0 w 3077483"/>
              <a:gd name="connsiteY3" fmla="*/ 155846 h 155846"/>
              <a:gd name="connsiteX4" fmla="*/ 117230 w 3077483"/>
              <a:gd name="connsiteY4" fmla="*/ 0 h 155846"/>
              <a:gd name="connsiteX0" fmla="*/ 117230 w 3071545"/>
              <a:gd name="connsiteY0" fmla="*/ 0 h 155846"/>
              <a:gd name="connsiteX1" fmla="*/ 3071545 w 3071545"/>
              <a:gd name="connsiteY1" fmla="*/ 154 h 155846"/>
              <a:gd name="connsiteX2" fmla="*/ 2983775 w 3071545"/>
              <a:gd name="connsiteY2" fmla="*/ 155846 h 155846"/>
              <a:gd name="connsiteX3" fmla="*/ 0 w 3071545"/>
              <a:gd name="connsiteY3" fmla="*/ 155846 h 155846"/>
              <a:gd name="connsiteX4" fmla="*/ 117230 w 3071545"/>
              <a:gd name="connsiteY4" fmla="*/ 0 h 155846"/>
              <a:gd name="connsiteX0" fmla="*/ 136201 w 3071545"/>
              <a:gd name="connsiteY0" fmla="*/ 0 h 167229"/>
              <a:gd name="connsiteX1" fmla="*/ 3071545 w 3071545"/>
              <a:gd name="connsiteY1" fmla="*/ 11537 h 167229"/>
              <a:gd name="connsiteX2" fmla="*/ 2983775 w 3071545"/>
              <a:gd name="connsiteY2" fmla="*/ 167229 h 167229"/>
              <a:gd name="connsiteX3" fmla="*/ 0 w 3071545"/>
              <a:gd name="connsiteY3" fmla="*/ 167229 h 167229"/>
              <a:gd name="connsiteX4" fmla="*/ 136201 w 3071545"/>
              <a:gd name="connsiteY4" fmla="*/ 0 h 167229"/>
              <a:gd name="connsiteX0" fmla="*/ 136201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36201 w 3056368"/>
              <a:gd name="connsiteY4" fmla="*/ 0 h 167229"/>
              <a:gd name="connsiteX0" fmla="*/ 117230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17230 w 3056368"/>
              <a:gd name="connsiteY4" fmla="*/ 0 h 167229"/>
              <a:gd name="connsiteX0" fmla="*/ 117230 w 3075339"/>
              <a:gd name="connsiteY0" fmla="*/ 0 h 167229"/>
              <a:gd name="connsiteX1" fmla="*/ 3075339 w 3075339"/>
              <a:gd name="connsiteY1" fmla="*/ 3948 h 167229"/>
              <a:gd name="connsiteX2" fmla="*/ 2983775 w 3075339"/>
              <a:gd name="connsiteY2" fmla="*/ 167229 h 167229"/>
              <a:gd name="connsiteX3" fmla="*/ 0 w 3075339"/>
              <a:gd name="connsiteY3" fmla="*/ 167229 h 167229"/>
              <a:gd name="connsiteX4" fmla="*/ 117230 w 3075339"/>
              <a:gd name="connsiteY4" fmla="*/ 0 h 167229"/>
              <a:gd name="connsiteX0" fmla="*/ 117230 w 3098104"/>
              <a:gd name="connsiteY0" fmla="*/ 0 h 167229"/>
              <a:gd name="connsiteX1" fmla="*/ 3098104 w 3098104"/>
              <a:gd name="connsiteY1" fmla="*/ 7742 h 167229"/>
              <a:gd name="connsiteX2" fmla="*/ 2983775 w 3098104"/>
              <a:gd name="connsiteY2" fmla="*/ 167229 h 167229"/>
              <a:gd name="connsiteX3" fmla="*/ 0 w 3098104"/>
              <a:gd name="connsiteY3" fmla="*/ 167229 h 167229"/>
              <a:gd name="connsiteX4" fmla="*/ 117230 w 3098104"/>
              <a:gd name="connsiteY4" fmla="*/ 0 h 1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8104" h="167229">
                <a:moveTo>
                  <a:pt x="117230" y="0"/>
                </a:moveTo>
                <a:lnTo>
                  <a:pt x="3098104" y="7742"/>
                </a:lnTo>
                <a:lnTo>
                  <a:pt x="2983775" y="167229"/>
                </a:lnTo>
                <a:lnTo>
                  <a:pt x="0" y="167229"/>
                </a:lnTo>
                <a:lnTo>
                  <a:pt x="11723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7"/>
          </p:nvPr>
        </p:nvSpPr>
        <p:spPr>
          <a:xfrm>
            <a:off x="5101385" y="2122221"/>
            <a:ext cx="142261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8"/>
          </p:nvPr>
        </p:nvSpPr>
        <p:spPr>
          <a:xfrm>
            <a:off x="6930184" y="2122221"/>
            <a:ext cx="142261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Текст 6"/>
          <p:cNvSpPr>
            <a:spLocks noGrp="1"/>
          </p:cNvSpPr>
          <p:nvPr>
            <p:ph type="body" sz="quarter" idx="19"/>
          </p:nvPr>
        </p:nvSpPr>
        <p:spPr>
          <a:xfrm>
            <a:off x="8758983" y="2122221"/>
            <a:ext cx="142261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20"/>
          </p:nvPr>
        </p:nvSpPr>
        <p:spPr>
          <a:xfrm>
            <a:off x="7582738" y="3807801"/>
            <a:ext cx="142261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21"/>
          </p:nvPr>
        </p:nvSpPr>
        <p:spPr>
          <a:xfrm>
            <a:off x="5745870" y="3807801"/>
            <a:ext cx="142261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22"/>
          </p:nvPr>
        </p:nvSpPr>
        <p:spPr>
          <a:xfrm>
            <a:off x="3911561" y="3807801"/>
            <a:ext cx="142261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34755383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322D1DB-59FB-163D-5903-DA37A4AB9164}"/>
              </a:ext>
            </a:extLst>
          </p:cNvPr>
          <p:cNvSpPr>
            <a:spLocks/>
          </p:cNvSpPr>
          <p:nvPr userDrawn="1"/>
        </p:nvSpPr>
        <p:spPr bwMode="auto">
          <a:xfrm>
            <a:off x="11088800" y="6217831"/>
            <a:ext cx="1106088" cy="640170"/>
          </a:xfrm>
          <a:custGeom>
            <a:avLst/>
            <a:gdLst>
              <a:gd name="T0" fmla="*/ 2076281 w 1746884"/>
              <a:gd name="T1" fmla="*/ 0 h 1012190"/>
              <a:gd name="T2" fmla="*/ 845046 w 1746884"/>
              <a:gd name="T3" fmla="*/ 0 h 1012190"/>
              <a:gd name="T4" fmla="*/ 0 w 1746884"/>
              <a:gd name="T5" fmla="*/ 1197085 h 1012190"/>
              <a:gd name="T6" fmla="*/ 2076281 w 1746884"/>
              <a:gd name="T7" fmla="*/ 1197085 h 1012190"/>
              <a:gd name="T8" fmla="*/ 2076281 w 1746884"/>
              <a:gd name="T9" fmla="*/ 0 h 1012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5A108552-35DC-137F-B207-5C11A0BFC683}"/>
              </a:ext>
            </a:extLst>
          </p:cNvPr>
          <p:cNvSpPr txBox="1">
            <a:spLocks/>
          </p:cNvSpPr>
          <p:nvPr userDrawn="1"/>
        </p:nvSpPr>
        <p:spPr>
          <a:xfrm>
            <a:off x="9168307" y="6379558"/>
            <a:ext cx="2804208" cy="3427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78EE352-DC93-46D0-9849-BC0846F90A08}" type="slidenum">
              <a:rPr lang="ru-RU" sz="1395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395">
              <a:solidFill>
                <a:schemeClr val="bg1"/>
              </a:solidFill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E85C3BDE-76DE-7C0A-62BA-158A1AEDD407}"/>
              </a:ext>
            </a:extLst>
          </p:cNvPr>
          <p:cNvSpPr>
            <a:spLocks/>
          </p:cNvSpPr>
          <p:nvPr userDrawn="1"/>
        </p:nvSpPr>
        <p:spPr bwMode="auto">
          <a:xfrm>
            <a:off x="112631" y="1085882"/>
            <a:ext cx="566040" cy="235852"/>
          </a:xfrm>
          <a:custGeom>
            <a:avLst/>
            <a:gdLst>
              <a:gd name="T0" fmla="*/ 9384 w 4324985"/>
              <a:gd name="T1" fmla="*/ 0 h 1793875"/>
              <a:gd name="T2" fmla="*/ 2730 w 4324985"/>
              <a:gd name="T3" fmla="*/ 0 h 1793875"/>
              <a:gd name="T4" fmla="*/ 0 w 4324985"/>
              <a:gd name="T5" fmla="*/ 3963 h 1793875"/>
              <a:gd name="T6" fmla="*/ 6669 w 4324985"/>
              <a:gd name="T7" fmla="*/ 3963 h 1793875"/>
              <a:gd name="T8" fmla="*/ 9384 w 4324985"/>
              <a:gd name="T9" fmla="*/ 0 h 17938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24985" h="1793875">
                <a:moveTo>
                  <a:pt x="4324957" y="0"/>
                </a:moveTo>
                <a:lnTo>
                  <a:pt x="1258160" y="0"/>
                </a:lnTo>
                <a:lnTo>
                  <a:pt x="0" y="1793505"/>
                </a:lnTo>
                <a:lnTo>
                  <a:pt x="3073676" y="1793505"/>
                </a:lnTo>
                <a:lnTo>
                  <a:pt x="4324957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6B8A3B72-5B8B-3494-4868-4972A2F01722}"/>
              </a:ext>
            </a:extLst>
          </p:cNvPr>
          <p:cNvSpPr>
            <a:spLocks/>
          </p:cNvSpPr>
          <p:nvPr userDrawn="1"/>
        </p:nvSpPr>
        <p:spPr bwMode="auto">
          <a:xfrm>
            <a:off x="3016954" y="1077219"/>
            <a:ext cx="566040" cy="235852"/>
          </a:xfrm>
          <a:custGeom>
            <a:avLst/>
            <a:gdLst>
              <a:gd name="T0" fmla="*/ 9384 w 4324985"/>
              <a:gd name="T1" fmla="*/ 0 h 1793875"/>
              <a:gd name="T2" fmla="*/ 2730 w 4324985"/>
              <a:gd name="T3" fmla="*/ 0 h 1793875"/>
              <a:gd name="T4" fmla="*/ 0 w 4324985"/>
              <a:gd name="T5" fmla="*/ 3963 h 1793875"/>
              <a:gd name="T6" fmla="*/ 6669 w 4324985"/>
              <a:gd name="T7" fmla="*/ 3963 h 1793875"/>
              <a:gd name="T8" fmla="*/ 9384 w 4324985"/>
              <a:gd name="T9" fmla="*/ 0 h 17938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24985" h="1793875">
                <a:moveTo>
                  <a:pt x="4324957" y="0"/>
                </a:moveTo>
                <a:lnTo>
                  <a:pt x="1258160" y="0"/>
                </a:lnTo>
                <a:lnTo>
                  <a:pt x="0" y="1793505"/>
                </a:lnTo>
                <a:lnTo>
                  <a:pt x="3073676" y="1793505"/>
                </a:lnTo>
                <a:lnTo>
                  <a:pt x="4324957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09EC9CAC-7C5C-1A24-5E44-1680956A9B04}"/>
              </a:ext>
            </a:extLst>
          </p:cNvPr>
          <p:cNvSpPr>
            <a:spLocks/>
          </p:cNvSpPr>
          <p:nvPr userDrawn="1"/>
        </p:nvSpPr>
        <p:spPr bwMode="auto">
          <a:xfrm>
            <a:off x="5921279" y="1085882"/>
            <a:ext cx="566040" cy="235852"/>
          </a:xfrm>
          <a:custGeom>
            <a:avLst/>
            <a:gdLst>
              <a:gd name="T0" fmla="*/ 9384 w 4324985"/>
              <a:gd name="T1" fmla="*/ 0 h 1793875"/>
              <a:gd name="T2" fmla="*/ 2730 w 4324985"/>
              <a:gd name="T3" fmla="*/ 0 h 1793875"/>
              <a:gd name="T4" fmla="*/ 0 w 4324985"/>
              <a:gd name="T5" fmla="*/ 3963 h 1793875"/>
              <a:gd name="T6" fmla="*/ 6669 w 4324985"/>
              <a:gd name="T7" fmla="*/ 3963 h 1793875"/>
              <a:gd name="T8" fmla="*/ 9384 w 4324985"/>
              <a:gd name="T9" fmla="*/ 0 h 17938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24985" h="1793875">
                <a:moveTo>
                  <a:pt x="4324957" y="0"/>
                </a:moveTo>
                <a:lnTo>
                  <a:pt x="1258160" y="0"/>
                </a:lnTo>
                <a:lnTo>
                  <a:pt x="0" y="1793505"/>
                </a:lnTo>
                <a:lnTo>
                  <a:pt x="3073676" y="1793505"/>
                </a:lnTo>
                <a:lnTo>
                  <a:pt x="4324957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1ADAC15-93DD-CB3A-86DE-B59EDF935280}"/>
              </a:ext>
            </a:extLst>
          </p:cNvPr>
          <p:cNvSpPr>
            <a:spLocks/>
          </p:cNvSpPr>
          <p:nvPr userDrawn="1"/>
        </p:nvSpPr>
        <p:spPr bwMode="auto">
          <a:xfrm>
            <a:off x="8812125" y="1077219"/>
            <a:ext cx="565078" cy="235852"/>
          </a:xfrm>
          <a:custGeom>
            <a:avLst/>
            <a:gdLst>
              <a:gd name="T0" fmla="*/ 9321 w 4324985"/>
              <a:gd name="T1" fmla="*/ 0 h 1793875"/>
              <a:gd name="T2" fmla="*/ 2712 w 4324985"/>
              <a:gd name="T3" fmla="*/ 0 h 1793875"/>
              <a:gd name="T4" fmla="*/ 0 w 4324985"/>
              <a:gd name="T5" fmla="*/ 3963 h 1793875"/>
              <a:gd name="T6" fmla="*/ 6624 w 4324985"/>
              <a:gd name="T7" fmla="*/ 3963 h 1793875"/>
              <a:gd name="T8" fmla="*/ 9321 w 4324985"/>
              <a:gd name="T9" fmla="*/ 0 h 17938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24985" h="1793875">
                <a:moveTo>
                  <a:pt x="4324957" y="0"/>
                </a:moveTo>
                <a:lnTo>
                  <a:pt x="1258160" y="0"/>
                </a:lnTo>
                <a:lnTo>
                  <a:pt x="0" y="1793505"/>
                </a:lnTo>
                <a:lnTo>
                  <a:pt x="3073676" y="1793505"/>
                </a:lnTo>
                <a:lnTo>
                  <a:pt x="4324957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9"/>
          </p:nvPr>
        </p:nvSpPr>
        <p:spPr>
          <a:xfrm>
            <a:off x="273415" y="1086221"/>
            <a:ext cx="2541605" cy="5210486"/>
          </a:xfrm>
        </p:spPr>
        <p:txBody>
          <a:bodyPr>
            <a:noAutofit/>
          </a:bodyPr>
          <a:lstStyle>
            <a:lvl1pPr marL="0" indent="0" algn="ctr">
              <a:buNone/>
              <a:defRPr sz="1516" b="1">
                <a:latin typeface="Geometria" pitchFamily="34" charset="-52"/>
              </a:defRPr>
            </a:lvl1pPr>
            <a:lvl2pPr algn="ctr">
              <a:defRPr sz="1516" b="1">
                <a:latin typeface="Geometria" pitchFamily="34" charset="-52"/>
              </a:defRPr>
            </a:lvl2pPr>
            <a:lvl3pPr algn="ctr">
              <a:defRPr sz="1516" b="1">
                <a:latin typeface="Geometria" pitchFamily="34" charset="-52"/>
              </a:defRPr>
            </a:lvl3pPr>
            <a:lvl4pPr algn="ctr">
              <a:defRPr sz="1516" b="1">
                <a:latin typeface="Geometria" pitchFamily="34" charset="-52"/>
              </a:defRPr>
            </a:lvl4pPr>
            <a:lvl5pPr algn="ctr">
              <a:defRPr sz="1516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8" name="Текст 15"/>
          <p:cNvSpPr>
            <a:spLocks noGrp="1"/>
          </p:cNvSpPr>
          <p:nvPr>
            <p:ph type="body" sz="quarter" idx="20"/>
          </p:nvPr>
        </p:nvSpPr>
        <p:spPr>
          <a:xfrm>
            <a:off x="3184708" y="1086221"/>
            <a:ext cx="2541605" cy="5210486"/>
          </a:xfrm>
        </p:spPr>
        <p:txBody>
          <a:bodyPr>
            <a:noAutofit/>
          </a:bodyPr>
          <a:lstStyle>
            <a:lvl1pPr marL="0" indent="0" algn="ctr">
              <a:buNone/>
              <a:defRPr sz="1516" b="1">
                <a:latin typeface="Geometria" pitchFamily="34" charset="-52"/>
              </a:defRPr>
            </a:lvl1pPr>
            <a:lvl2pPr algn="ctr">
              <a:defRPr sz="1516" b="1">
                <a:latin typeface="Geometria" pitchFamily="34" charset="-52"/>
              </a:defRPr>
            </a:lvl2pPr>
            <a:lvl3pPr algn="ctr">
              <a:defRPr sz="1516" b="1">
                <a:latin typeface="Geometria" pitchFamily="34" charset="-52"/>
              </a:defRPr>
            </a:lvl3pPr>
            <a:lvl4pPr algn="ctr">
              <a:defRPr sz="1516" b="1">
                <a:latin typeface="Geometria" pitchFamily="34" charset="-52"/>
              </a:defRPr>
            </a:lvl4pPr>
            <a:lvl5pPr algn="ctr">
              <a:defRPr sz="1516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9" name="Текст 15"/>
          <p:cNvSpPr>
            <a:spLocks noGrp="1"/>
          </p:cNvSpPr>
          <p:nvPr>
            <p:ph type="body" sz="quarter" idx="21"/>
          </p:nvPr>
        </p:nvSpPr>
        <p:spPr>
          <a:xfrm>
            <a:off x="6095999" y="1086221"/>
            <a:ext cx="2541605" cy="5210486"/>
          </a:xfrm>
        </p:spPr>
        <p:txBody>
          <a:bodyPr>
            <a:noAutofit/>
          </a:bodyPr>
          <a:lstStyle>
            <a:lvl1pPr marL="0" indent="0" algn="ctr">
              <a:buNone/>
              <a:defRPr sz="1516" b="1">
                <a:latin typeface="Geometria" pitchFamily="34" charset="-52"/>
              </a:defRPr>
            </a:lvl1pPr>
            <a:lvl2pPr algn="ctr">
              <a:defRPr sz="1516" b="1">
                <a:latin typeface="Geometria" pitchFamily="34" charset="-52"/>
              </a:defRPr>
            </a:lvl2pPr>
            <a:lvl3pPr algn="ctr">
              <a:defRPr sz="1516" b="1">
                <a:latin typeface="Geometria" pitchFamily="34" charset="-52"/>
              </a:defRPr>
            </a:lvl3pPr>
            <a:lvl4pPr algn="ctr">
              <a:defRPr sz="1516" b="1">
                <a:latin typeface="Geometria" pitchFamily="34" charset="-52"/>
              </a:defRPr>
            </a:lvl4pPr>
            <a:lvl5pPr algn="ctr">
              <a:defRPr sz="1516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0" name="Текст 15"/>
          <p:cNvSpPr>
            <a:spLocks noGrp="1"/>
          </p:cNvSpPr>
          <p:nvPr>
            <p:ph type="body" sz="quarter" idx="22"/>
          </p:nvPr>
        </p:nvSpPr>
        <p:spPr>
          <a:xfrm>
            <a:off x="8972084" y="1086221"/>
            <a:ext cx="2541605" cy="5210486"/>
          </a:xfrm>
        </p:spPr>
        <p:txBody>
          <a:bodyPr>
            <a:noAutofit/>
          </a:bodyPr>
          <a:lstStyle>
            <a:lvl1pPr marL="0" indent="0" algn="ctr">
              <a:buNone/>
              <a:defRPr sz="1516" b="1">
                <a:latin typeface="Geometria" pitchFamily="34" charset="-52"/>
              </a:defRPr>
            </a:lvl1pPr>
            <a:lvl2pPr algn="ctr">
              <a:defRPr sz="1516" b="1">
                <a:latin typeface="Geometria" pitchFamily="34" charset="-52"/>
              </a:defRPr>
            </a:lvl2pPr>
            <a:lvl3pPr algn="ctr">
              <a:defRPr sz="1516" b="1">
                <a:latin typeface="Geometria" pitchFamily="34" charset="-52"/>
              </a:defRPr>
            </a:lvl3pPr>
            <a:lvl4pPr algn="ctr">
              <a:defRPr sz="1516" b="1">
                <a:latin typeface="Geometria" pitchFamily="34" charset="-52"/>
              </a:defRPr>
            </a:lvl4pPr>
            <a:lvl5pPr algn="ctr">
              <a:defRPr sz="1516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5" name="Заголовок 2"/>
          <p:cNvSpPr>
            <a:spLocks noGrp="1"/>
          </p:cNvSpPr>
          <p:nvPr>
            <p:ph type="title"/>
          </p:nvPr>
        </p:nvSpPr>
        <p:spPr>
          <a:xfrm>
            <a:off x="673536" y="308303"/>
            <a:ext cx="10973185" cy="616400"/>
          </a:xfrm>
          <a:prstGeom prst="rect">
            <a:avLst/>
          </a:prstGeom>
        </p:spPr>
        <p:txBody>
          <a:bodyPr/>
          <a:lstStyle>
            <a:lvl1pPr>
              <a:defRPr sz="2911"/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197511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F2ED290-51C8-6029-B85D-46DC7F706FC1}"/>
              </a:ext>
            </a:extLst>
          </p:cNvPr>
          <p:cNvSpPr>
            <a:spLocks/>
          </p:cNvSpPr>
          <p:nvPr userDrawn="1"/>
        </p:nvSpPr>
        <p:spPr bwMode="auto">
          <a:xfrm>
            <a:off x="11088800" y="6217831"/>
            <a:ext cx="1106088" cy="640170"/>
          </a:xfrm>
          <a:custGeom>
            <a:avLst/>
            <a:gdLst>
              <a:gd name="T0" fmla="*/ 2076281 w 1746884"/>
              <a:gd name="T1" fmla="*/ 0 h 1012190"/>
              <a:gd name="T2" fmla="*/ 845046 w 1746884"/>
              <a:gd name="T3" fmla="*/ 0 h 1012190"/>
              <a:gd name="T4" fmla="*/ 0 w 1746884"/>
              <a:gd name="T5" fmla="*/ 1197085 h 1012190"/>
              <a:gd name="T6" fmla="*/ 2076281 w 1746884"/>
              <a:gd name="T7" fmla="*/ 1197085 h 1012190"/>
              <a:gd name="T8" fmla="*/ 2076281 w 1746884"/>
              <a:gd name="T9" fmla="*/ 0 h 1012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15F30A01-A522-E35F-3EB0-D852E3A2D526}"/>
              </a:ext>
            </a:extLst>
          </p:cNvPr>
          <p:cNvSpPr txBox="1">
            <a:spLocks/>
          </p:cNvSpPr>
          <p:nvPr userDrawn="1"/>
        </p:nvSpPr>
        <p:spPr>
          <a:xfrm>
            <a:off x="9168307" y="6379558"/>
            <a:ext cx="2804208" cy="3427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FE06056-1EB1-4C21-8431-72792D358020}" type="slidenum">
              <a:rPr lang="ru-RU" sz="1395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395">
              <a:solidFill>
                <a:schemeClr val="bg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4AFA3A1-52F8-A11E-950E-D66157F08B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30808773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57B1CC8-3FBA-52EF-5BD6-DB733A7C2067}"/>
              </a:ext>
            </a:extLst>
          </p:cNvPr>
          <p:cNvSpPr>
            <a:spLocks/>
          </p:cNvSpPr>
          <p:nvPr userDrawn="1"/>
        </p:nvSpPr>
        <p:spPr bwMode="auto">
          <a:xfrm>
            <a:off x="11088800" y="6217831"/>
            <a:ext cx="1106088" cy="640170"/>
          </a:xfrm>
          <a:custGeom>
            <a:avLst/>
            <a:gdLst>
              <a:gd name="T0" fmla="*/ 2076281 w 1746884"/>
              <a:gd name="T1" fmla="*/ 0 h 1012190"/>
              <a:gd name="T2" fmla="*/ 845046 w 1746884"/>
              <a:gd name="T3" fmla="*/ 0 h 1012190"/>
              <a:gd name="T4" fmla="*/ 0 w 1746884"/>
              <a:gd name="T5" fmla="*/ 1197085 h 1012190"/>
              <a:gd name="T6" fmla="*/ 2076281 w 1746884"/>
              <a:gd name="T7" fmla="*/ 1197085 h 1012190"/>
              <a:gd name="T8" fmla="*/ 2076281 w 1746884"/>
              <a:gd name="T9" fmla="*/ 0 h 1012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9098FC54-29A2-1550-AE49-C29F0AA090DF}"/>
              </a:ext>
            </a:extLst>
          </p:cNvPr>
          <p:cNvSpPr txBox="1">
            <a:spLocks/>
          </p:cNvSpPr>
          <p:nvPr userDrawn="1"/>
        </p:nvSpPr>
        <p:spPr>
          <a:xfrm>
            <a:off x="9168307" y="6379558"/>
            <a:ext cx="2804208" cy="3427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D5AF665-3EC8-4549-B8EC-1F2DCCA68786}" type="slidenum">
              <a:rPr lang="ru-RU" sz="1395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395">
              <a:solidFill>
                <a:schemeClr val="bg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4220A60-575B-FC22-C81E-CA211DD9CD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92A6E804-0961-41E4-7435-EA01012EE5C6}"/>
              </a:ext>
            </a:extLst>
          </p:cNvPr>
          <p:cNvCxnSpPr/>
          <p:nvPr userDrawn="1"/>
        </p:nvCxnSpPr>
        <p:spPr>
          <a:xfrm flipV="1">
            <a:off x="4456121" y="6739"/>
            <a:ext cx="4817115" cy="6871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673536" y="308303"/>
            <a:ext cx="10973185" cy="616400"/>
          </a:xfrm>
          <a:prstGeom prst="rect">
            <a:avLst/>
          </a:prstGeom>
        </p:spPr>
        <p:txBody>
          <a:bodyPr/>
          <a:lstStyle>
            <a:lvl1pPr>
              <a:defRPr sz="291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991821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29EDE82-0D1F-384E-5B19-75DDCC57DCFA}"/>
              </a:ext>
            </a:extLst>
          </p:cNvPr>
          <p:cNvSpPr>
            <a:spLocks/>
          </p:cNvSpPr>
          <p:nvPr userDrawn="1"/>
        </p:nvSpPr>
        <p:spPr bwMode="auto">
          <a:xfrm>
            <a:off x="11088800" y="6217831"/>
            <a:ext cx="1106088" cy="640170"/>
          </a:xfrm>
          <a:custGeom>
            <a:avLst/>
            <a:gdLst>
              <a:gd name="T0" fmla="*/ 2076281 w 1746884"/>
              <a:gd name="T1" fmla="*/ 0 h 1012190"/>
              <a:gd name="T2" fmla="*/ 845046 w 1746884"/>
              <a:gd name="T3" fmla="*/ 0 h 1012190"/>
              <a:gd name="T4" fmla="*/ 0 w 1746884"/>
              <a:gd name="T5" fmla="*/ 1197085 h 1012190"/>
              <a:gd name="T6" fmla="*/ 2076281 w 1746884"/>
              <a:gd name="T7" fmla="*/ 1197085 h 1012190"/>
              <a:gd name="T8" fmla="*/ 2076281 w 1746884"/>
              <a:gd name="T9" fmla="*/ 0 h 1012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46F4D238-9391-8568-AF1E-2C0F143C7B01}"/>
              </a:ext>
            </a:extLst>
          </p:cNvPr>
          <p:cNvSpPr txBox="1">
            <a:spLocks/>
          </p:cNvSpPr>
          <p:nvPr userDrawn="1"/>
        </p:nvSpPr>
        <p:spPr>
          <a:xfrm>
            <a:off x="9168307" y="6379558"/>
            <a:ext cx="2804208" cy="3427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80F5174-3720-49EA-BF2E-84CB5F1AA7BA}" type="slidenum">
              <a:rPr lang="ru-RU" sz="1395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395">
              <a:solidFill>
                <a:schemeClr val="bg1"/>
              </a:solidFill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ED4DB777-3BBC-A7F7-7992-D875E95CCD88}"/>
              </a:ext>
            </a:extLst>
          </p:cNvPr>
          <p:cNvSpPr>
            <a:spLocks/>
          </p:cNvSpPr>
          <p:nvPr userDrawn="1"/>
        </p:nvSpPr>
        <p:spPr bwMode="auto">
          <a:xfrm>
            <a:off x="3752421" y="1925"/>
            <a:ext cx="8440541" cy="6856075"/>
          </a:xfrm>
          <a:custGeom>
            <a:avLst/>
            <a:gdLst>
              <a:gd name="T0" fmla="*/ 13918906 w 13919200"/>
              <a:gd name="T1" fmla="*/ 0 h 11308715"/>
              <a:gd name="T2" fmla="*/ 7921434 w 13919200"/>
              <a:gd name="T3" fmla="*/ 0 h 11308715"/>
              <a:gd name="T4" fmla="*/ 0 w 13919200"/>
              <a:gd name="T5" fmla="*/ 11298400 h 11308715"/>
              <a:gd name="T6" fmla="*/ 13918906 w 13919200"/>
              <a:gd name="T7" fmla="*/ 11298400 h 11308715"/>
              <a:gd name="T8" fmla="*/ 13918906 w 13919200"/>
              <a:gd name="T9" fmla="*/ 0 h 113087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919200" h="11308715">
                <a:moveTo>
                  <a:pt x="13918906" y="0"/>
                </a:moveTo>
                <a:lnTo>
                  <a:pt x="7921434" y="0"/>
                </a:lnTo>
                <a:lnTo>
                  <a:pt x="0" y="11308556"/>
                </a:lnTo>
                <a:lnTo>
                  <a:pt x="13918906" y="11308556"/>
                </a:lnTo>
                <a:lnTo>
                  <a:pt x="13918906" y="0"/>
                </a:lnTo>
                <a:close/>
              </a:path>
            </a:pathLst>
          </a:custGeom>
          <a:solidFill>
            <a:srgbClr val="2B3D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5" name="Равнобедренный треугольник 1">
            <a:extLst>
              <a:ext uri="{FF2B5EF4-FFF2-40B4-BE49-F238E27FC236}">
                <a16:creationId xmlns:a16="http://schemas.microsoft.com/office/drawing/2014/main" id="{8CA8B2A0-A136-5448-43C7-822A4777D5C2}"/>
              </a:ext>
            </a:extLst>
          </p:cNvPr>
          <p:cNvSpPr/>
          <p:nvPr userDrawn="1"/>
        </p:nvSpPr>
        <p:spPr>
          <a:xfrm rot="5400000">
            <a:off x="-604082" y="594456"/>
            <a:ext cx="4011410" cy="2803245"/>
          </a:xfrm>
          <a:custGeom>
            <a:avLst/>
            <a:gdLst>
              <a:gd name="connsiteX0" fmla="*/ 0 w 2827019"/>
              <a:gd name="connsiteY0" fmla="*/ 2507972 h 2507972"/>
              <a:gd name="connsiteX1" fmla="*/ 1413510 w 2827019"/>
              <a:gd name="connsiteY1" fmla="*/ 0 h 2507972"/>
              <a:gd name="connsiteX2" fmla="*/ 2827019 w 2827019"/>
              <a:gd name="connsiteY2" fmla="*/ 2507972 h 2507972"/>
              <a:gd name="connsiteX3" fmla="*/ 0 w 2827019"/>
              <a:gd name="connsiteY3" fmla="*/ 2507972 h 2507972"/>
              <a:gd name="connsiteX0" fmla="*/ 34290 w 2861309"/>
              <a:gd name="connsiteY0" fmla="*/ 4622526 h 4622526"/>
              <a:gd name="connsiteX1" fmla="*/ 0 w 2861309"/>
              <a:gd name="connsiteY1" fmla="*/ 0 h 4622526"/>
              <a:gd name="connsiteX2" fmla="*/ 2861309 w 2861309"/>
              <a:gd name="connsiteY2" fmla="*/ 4622526 h 4622526"/>
              <a:gd name="connsiteX3" fmla="*/ 34290 w 2861309"/>
              <a:gd name="connsiteY3" fmla="*/ 4622526 h 4622526"/>
              <a:gd name="connsiteX0" fmla="*/ 34290 w 6633212"/>
              <a:gd name="connsiteY0" fmla="*/ 4622526 h 4622526"/>
              <a:gd name="connsiteX1" fmla="*/ 0 w 6633212"/>
              <a:gd name="connsiteY1" fmla="*/ 0 h 4622526"/>
              <a:gd name="connsiteX2" fmla="*/ 6633212 w 6633212"/>
              <a:gd name="connsiteY2" fmla="*/ 4603476 h 4622526"/>
              <a:gd name="connsiteX3" fmla="*/ 34290 w 6633212"/>
              <a:gd name="connsiteY3" fmla="*/ 4622526 h 4622526"/>
              <a:gd name="connsiteX0" fmla="*/ 15240 w 6614162"/>
              <a:gd name="connsiteY0" fmla="*/ 4622526 h 4622526"/>
              <a:gd name="connsiteX1" fmla="*/ 0 w 6614162"/>
              <a:gd name="connsiteY1" fmla="*/ 0 h 4622526"/>
              <a:gd name="connsiteX2" fmla="*/ 6614162 w 6614162"/>
              <a:gd name="connsiteY2" fmla="*/ 4603476 h 4622526"/>
              <a:gd name="connsiteX3" fmla="*/ 15240 w 6614162"/>
              <a:gd name="connsiteY3" fmla="*/ 4622526 h 4622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4162" h="4622526">
                <a:moveTo>
                  <a:pt x="15240" y="4622526"/>
                </a:moveTo>
                <a:lnTo>
                  <a:pt x="0" y="0"/>
                </a:lnTo>
                <a:lnTo>
                  <a:pt x="6614162" y="4603476"/>
                </a:lnTo>
                <a:lnTo>
                  <a:pt x="15240" y="462252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4DD78A-0450-9BB5-7B2B-6793AEAD6F5C}"/>
              </a:ext>
            </a:extLst>
          </p:cNvPr>
          <p:cNvSpPr/>
          <p:nvPr userDrawn="1"/>
        </p:nvSpPr>
        <p:spPr>
          <a:xfrm>
            <a:off x="11958075" y="0"/>
            <a:ext cx="233925" cy="68560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9" name="Рисунок 3"/>
          <p:cNvSpPr>
            <a:spLocks noGrp="1"/>
          </p:cNvSpPr>
          <p:nvPr>
            <p:ph type="pic" sz="quarter" idx="13"/>
          </p:nvPr>
        </p:nvSpPr>
        <p:spPr>
          <a:xfrm>
            <a:off x="0" y="-13477"/>
            <a:ext cx="8583014" cy="6884955"/>
          </a:xfrm>
          <a:custGeom>
            <a:avLst/>
            <a:gdLst>
              <a:gd name="connsiteX0" fmla="*/ 0 w 2514600"/>
              <a:gd name="connsiteY0" fmla="*/ 2514600 h 2514600"/>
              <a:gd name="connsiteX1" fmla="*/ 628650 w 2514600"/>
              <a:gd name="connsiteY1" fmla="*/ 0 h 2514600"/>
              <a:gd name="connsiteX2" fmla="*/ 2514600 w 2514600"/>
              <a:gd name="connsiteY2" fmla="*/ 0 h 2514600"/>
              <a:gd name="connsiteX3" fmla="*/ 1885950 w 2514600"/>
              <a:gd name="connsiteY3" fmla="*/ 2514600 h 2514600"/>
              <a:gd name="connsiteX4" fmla="*/ 0 w 2514600"/>
              <a:gd name="connsiteY4" fmla="*/ 2514600 h 2514600"/>
              <a:gd name="connsiteX0" fmla="*/ 2051050 w 4565650"/>
              <a:gd name="connsiteY0" fmla="*/ 4635500 h 4635500"/>
              <a:gd name="connsiteX1" fmla="*/ 0 w 4565650"/>
              <a:gd name="connsiteY1" fmla="*/ 0 h 4635500"/>
              <a:gd name="connsiteX2" fmla="*/ 4565650 w 4565650"/>
              <a:gd name="connsiteY2" fmla="*/ 2120900 h 4635500"/>
              <a:gd name="connsiteX3" fmla="*/ 3937000 w 4565650"/>
              <a:gd name="connsiteY3" fmla="*/ 4635500 h 4635500"/>
              <a:gd name="connsiteX4" fmla="*/ 2051050 w 4565650"/>
              <a:gd name="connsiteY4" fmla="*/ 4635500 h 4635500"/>
              <a:gd name="connsiteX0" fmla="*/ 2051050 w 10293350"/>
              <a:gd name="connsiteY0" fmla="*/ 4635500 h 4635500"/>
              <a:gd name="connsiteX1" fmla="*/ 0 w 10293350"/>
              <a:gd name="connsiteY1" fmla="*/ 0 h 4635500"/>
              <a:gd name="connsiteX2" fmla="*/ 10293350 w 10293350"/>
              <a:gd name="connsiteY2" fmla="*/ 50800 h 4635500"/>
              <a:gd name="connsiteX3" fmla="*/ 3937000 w 10293350"/>
              <a:gd name="connsiteY3" fmla="*/ 4635500 h 4635500"/>
              <a:gd name="connsiteX4" fmla="*/ 2051050 w 10293350"/>
              <a:gd name="connsiteY4" fmla="*/ 4635500 h 4635500"/>
              <a:gd name="connsiteX0" fmla="*/ 2051050 w 10293350"/>
              <a:gd name="connsiteY0" fmla="*/ 4635500 h 8661400"/>
              <a:gd name="connsiteX1" fmla="*/ 0 w 10293350"/>
              <a:gd name="connsiteY1" fmla="*/ 0 h 8661400"/>
              <a:gd name="connsiteX2" fmla="*/ 10293350 w 10293350"/>
              <a:gd name="connsiteY2" fmla="*/ 50800 h 8661400"/>
              <a:gd name="connsiteX3" fmla="*/ 4229100 w 10293350"/>
              <a:gd name="connsiteY3" fmla="*/ 8661400 h 8661400"/>
              <a:gd name="connsiteX4" fmla="*/ 2051050 w 10293350"/>
              <a:gd name="connsiteY4" fmla="*/ 4635500 h 8661400"/>
              <a:gd name="connsiteX0" fmla="*/ 69850 w 10293350"/>
              <a:gd name="connsiteY0" fmla="*/ 8636000 h 8661400"/>
              <a:gd name="connsiteX1" fmla="*/ 0 w 10293350"/>
              <a:gd name="connsiteY1" fmla="*/ 0 h 8661400"/>
              <a:gd name="connsiteX2" fmla="*/ 10293350 w 10293350"/>
              <a:gd name="connsiteY2" fmla="*/ 50800 h 8661400"/>
              <a:gd name="connsiteX3" fmla="*/ 4229100 w 10293350"/>
              <a:gd name="connsiteY3" fmla="*/ 8661400 h 8661400"/>
              <a:gd name="connsiteX4" fmla="*/ 69850 w 10293350"/>
              <a:gd name="connsiteY4" fmla="*/ 8636000 h 8661400"/>
              <a:gd name="connsiteX0" fmla="*/ 69850 w 10293350"/>
              <a:gd name="connsiteY0" fmla="*/ 8636000 h 8636000"/>
              <a:gd name="connsiteX1" fmla="*/ 0 w 10293350"/>
              <a:gd name="connsiteY1" fmla="*/ 0 h 8636000"/>
              <a:gd name="connsiteX2" fmla="*/ 10293350 w 10293350"/>
              <a:gd name="connsiteY2" fmla="*/ 50800 h 8636000"/>
              <a:gd name="connsiteX3" fmla="*/ 4254500 w 10293350"/>
              <a:gd name="connsiteY3" fmla="*/ 8623300 h 8636000"/>
              <a:gd name="connsiteX4" fmla="*/ 69850 w 10293350"/>
              <a:gd name="connsiteY4" fmla="*/ 8636000 h 8636000"/>
              <a:gd name="connsiteX0" fmla="*/ 69850 w 10293350"/>
              <a:gd name="connsiteY0" fmla="*/ 8636000 h 8636000"/>
              <a:gd name="connsiteX1" fmla="*/ 0 w 10293350"/>
              <a:gd name="connsiteY1" fmla="*/ 0 h 8636000"/>
              <a:gd name="connsiteX2" fmla="*/ 10293350 w 10293350"/>
              <a:gd name="connsiteY2" fmla="*/ 25400 h 8636000"/>
              <a:gd name="connsiteX3" fmla="*/ 4254500 w 10293350"/>
              <a:gd name="connsiteY3" fmla="*/ 8623300 h 8636000"/>
              <a:gd name="connsiteX4" fmla="*/ 69850 w 10293350"/>
              <a:gd name="connsiteY4" fmla="*/ 8636000 h 8636000"/>
              <a:gd name="connsiteX0" fmla="*/ 6350 w 10229850"/>
              <a:gd name="connsiteY0" fmla="*/ 8623300 h 8623300"/>
              <a:gd name="connsiteX1" fmla="*/ 0 w 10229850"/>
              <a:gd name="connsiteY1" fmla="*/ 0 h 8623300"/>
              <a:gd name="connsiteX2" fmla="*/ 10229850 w 10229850"/>
              <a:gd name="connsiteY2" fmla="*/ 12700 h 8623300"/>
              <a:gd name="connsiteX3" fmla="*/ 4191000 w 10229850"/>
              <a:gd name="connsiteY3" fmla="*/ 8610600 h 8623300"/>
              <a:gd name="connsiteX4" fmla="*/ 6350 w 10229850"/>
              <a:gd name="connsiteY4" fmla="*/ 8623300 h 8623300"/>
              <a:gd name="connsiteX0" fmla="*/ 278 w 10223778"/>
              <a:gd name="connsiteY0" fmla="*/ 8610600 h 8610600"/>
              <a:gd name="connsiteX1" fmla="*/ 6819 w 10223778"/>
              <a:gd name="connsiteY1" fmla="*/ 1004525 h 8610600"/>
              <a:gd name="connsiteX2" fmla="*/ 10223778 w 10223778"/>
              <a:gd name="connsiteY2" fmla="*/ 0 h 8610600"/>
              <a:gd name="connsiteX3" fmla="*/ 4184928 w 10223778"/>
              <a:gd name="connsiteY3" fmla="*/ 8597900 h 8610600"/>
              <a:gd name="connsiteX4" fmla="*/ 278 w 10223778"/>
              <a:gd name="connsiteY4" fmla="*/ 8610600 h 8610600"/>
              <a:gd name="connsiteX0" fmla="*/ 278 w 9553444"/>
              <a:gd name="connsiteY0" fmla="*/ 7644880 h 7644880"/>
              <a:gd name="connsiteX1" fmla="*/ 6819 w 9553444"/>
              <a:gd name="connsiteY1" fmla="*/ 38805 h 7644880"/>
              <a:gd name="connsiteX2" fmla="*/ 9553444 w 9553444"/>
              <a:gd name="connsiteY2" fmla="*/ 0 h 7644880"/>
              <a:gd name="connsiteX3" fmla="*/ 4184928 w 9553444"/>
              <a:gd name="connsiteY3" fmla="*/ 7632180 h 7644880"/>
              <a:gd name="connsiteX4" fmla="*/ 278 w 9553444"/>
              <a:gd name="connsiteY4" fmla="*/ 7644880 h 7644880"/>
              <a:gd name="connsiteX0" fmla="*/ 278 w 9553444"/>
              <a:gd name="connsiteY0" fmla="*/ 7644880 h 7645056"/>
              <a:gd name="connsiteX1" fmla="*/ 6819 w 9553444"/>
              <a:gd name="connsiteY1" fmla="*/ 38805 h 7645056"/>
              <a:gd name="connsiteX2" fmla="*/ 9553444 w 9553444"/>
              <a:gd name="connsiteY2" fmla="*/ 0 h 7645056"/>
              <a:gd name="connsiteX3" fmla="*/ 4236493 w 9553444"/>
              <a:gd name="connsiteY3" fmla="*/ 7645056 h 7645056"/>
              <a:gd name="connsiteX4" fmla="*/ 278 w 9553444"/>
              <a:gd name="connsiteY4" fmla="*/ 7644880 h 7645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3444" h="7645056">
                <a:moveTo>
                  <a:pt x="278" y="7644880"/>
                </a:moveTo>
                <a:cubicBezTo>
                  <a:pt x="-1839" y="4770447"/>
                  <a:pt x="8936" y="2913238"/>
                  <a:pt x="6819" y="38805"/>
                </a:cubicBezTo>
                <a:lnTo>
                  <a:pt x="9553444" y="0"/>
                </a:lnTo>
                <a:lnTo>
                  <a:pt x="4236493" y="7645056"/>
                </a:lnTo>
                <a:lnTo>
                  <a:pt x="278" y="7644880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538746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389CFA-2E03-904E-25F7-4439867D50C9}"/>
              </a:ext>
            </a:extLst>
          </p:cNvPr>
          <p:cNvSpPr>
            <a:spLocks/>
          </p:cNvSpPr>
          <p:nvPr userDrawn="1"/>
        </p:nvSpPr>
        <p:spPr bwMode="auto">
          <a:xfrm>
            <a:off x="11088800" y="6217831"/>
            <a:ext cx="1106088" cy="640170"/>
          </a:xfrm>
          <a:custGeom>
            <a:avLst/>
            <a:gdLst>
              <a:gd name="T0" fmla="*/ 2076281 w 1746884"/>
              <a:gd name="T1" fmla="*/ 0 h 1012190"/>
              <a:gd name="T2" fmla="*/ 845046 w 1746884"/>
              <a:gd name="T3" fmla="*/ 0 h 1012190"/>
              <a:gd name="T4" fmla="*/ 0 w 1746884"/>
              <a:gd name="T5" fmla="*/ 1197085 h 1012190"/>
              <a:gd name="T6" fmla="*/ 2076281 w 1746884"/>
              <a:gd name="T7" fmla="*/ 1197085 h 1012190"/>
              <a:gd name="T8" fmla="*/ 2076281 w 1746884"/>
              <a:gd name="T9" fmla="*/ 0 h 1012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5E9BAFCA-F785-124B-A80E-6D1AA91F977B}"/>
              </a:ext>
            </a:extLst>
          </p:cNvPr>
          <p:cNvSpPr txBox="1">
            <a:spLocks/>
          </p:cNvSpPr>
          <p:nvPr userDrawn="1"/>
        </p:nvSpPr>
        <p:spPr>
          <a:xfrm>
            <a:off x="9168307" y="6379558"/>
            <a:ext cx="2804208" cy="3427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3AC94E5-4CD3-46A2-BF8A-B5BCE2060581}" type="slidenum">
              <a:rPr lang="ru-RU" sz="1395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395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1FB1B0FB-D309-386D-C5F7-DD96EDB70EB1}"/>
              </a:ext>
            </a:extLst>
          </p:cNvPr>
          <p:cNvCxnSpPr/>
          <p:nvPr userDrawn="1"/>
        </p:nvCxnSpPr>
        <p:spPr>
          <a:xfrm flipV="1">
            <a:off x="4178877" y="-13477"/>
            <a:ext cx="4817115" cy="6871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32F3CB2-99CF-E2BB-08B8-8B5B44BB8F59}"/>
              </a:ext>
            </a:extLst>
          </p:cNvPr>
          <p:cNvCxnSpPr/>
          <p:nvPr userDrawn="1"/>
        </p:nvCxnSpPr>
        <p:spPr>
          <a:xfrm flipV="1">
            <a:off x="4456121" y="6739"/>
            <a:ext cx="4817115" cy="6871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673536" y="308303"/>
            <a:ext cx="10973185" cy="616400"/>
          </a:xfrm>
          <a:prstGeom prst="rect">
            <a:avLst/>
          </a:prstGeom>
        </p:spPr>
        <p:txBody>
          <a:bodyPr/>
          <a:lstStyle>
            <a:lvl1pPr>
              <a:defRPr sz="2911"/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988961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7160A8B-A25D-0D49-72F5-8260EFDCE4E5}"/>
              </a:ext>
            </a:extLst>
          </p:cNvPr>
          <p:cNvSpPr>
            <a:spLocks/>
          </p:cNvSpPr>
          <p:nvPr userDrawn="1"/>
        </p:nvSpPr>
        <p:spPr bwMode="auto">
          <a:xfrm>
            <a:off x="11088800" y="6217831"/>
            <a:ext cx="1106088" cy="640170"/>
          </a:xfrm>
          <a:custGeom>
            <a:avLst/>
            <a:gdLst>
              <a:gd name="T0" fmla="*/ 2076281 w 1746884"/>
              <a:gd name="T1" fmla="*/ 0 h 1012190"/>
              <a:gd name="T2" fmla="*/ 845046 w 1746884"/>
              <a:gd name="T3" fmla="*/ 0 h 1012190"/>
              <a:gd name="T4" fmla="*/ 0 w 1746884"/>
              <a:gd name="T5" fmla="*/ 1197085 h 1012190"/>
              <a:gd name="T6" fmla="*/ 2076281 w 1746884"/>
              <a:gd name="T7" fmla="*/ 1197085 h 1012190"/>
              <a:gd name="T8" fmla="*/ 2076281 w 1746884"/>
              <a:gd name="T9" fmla="*/ 0 h 1012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DF24E477-310A-E13E-C737-427E51569F02}"/>
              </a:ext>
            </a:extLst>
          </p:cNvPr>
          <p:cNvSpPr txBox="1">
            <a:spLocks/>
          </p:cNvSpPr>
          <p:nvPr userDrawn="1"/>
        </p:nvSpPr>
        <p:spPr>
          <a:xfrm>
            <a:off x="9168307" y="6379558"/>
            <a:ext cx="2804208" cy="3427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1DEBA292-9ECD-46B1-B564-B34C55746ACD}" type="slidenum">
              <a:rPr lang="ru-RU" sz="1395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395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97F3D232-B2B3-5A8D-8691-93955AB4CB6F}"/>
              </a:ext>
            </a:extLst>
          </p:cNvPr>
          <p:cNvCxnSpPr/>
          <p:nvPr userDrawn="1"/>
        </p:nvCxnSpPr>
        <p:spPr>
          <a:xfrm flipV="1">
            <a:off x="5176185" y="7702"/>
            <a:ext cx="4817115" cy="6871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Рисунок 6"/>
          <p:cNvSpPr>
            <a:spLocks noGrp="1"/>
          </p:cNvSpPr>
          <p:nvPr>
            <p:ph type="pic" sz="quarter" idx="10"/>
          </p:nvPr>
        </p:nvSpPr>
        <p:spPr>
          <a:xfrm>
            <a:off x="8758450" y="-21989"/>
            <a:ext cx="3432203" cy="2289208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7479006"/>
              <a:gd name="connsiteY0" fmla="*/ 4157353 h 4157353"/>
              <a:gd name="connsiteX1" fmla="*/ 2910320 w 7479006"/>
              <a:gd name="connsiteY1" fmla="*/ 0 h 4157353"/>
              <a:gd name="connsiteX2" fmla="*/ 6217325 w 7479006"/>
              <a:gd name="connsiteY2" fmla="*/ 19006 h 4157353"/>
              <a:gd name="connsiteX3" fmla="*/ 7479006 w 7479006"/>
              <a:gd name="connsiteY3" fmla="*/ 4152999 h 4157353"/>
              <a:gd name="connsiteX4" fmla="*/ 0 w 7479006"/>
              <a:gd name="connsiteY4" fmla="*/ 4157353 h 4157353"/>
              <a:gd name="connsiteX0" fmla="*/ 0 w 6292915"/>
              <a:gd name="connsiteY0" fmla="*/ 4157353 h 4174181"/>
              <a:gd name="connsiteX1" fmla="*/ 2910320 w 6292915"/>
              <a:gd name="connsiteY1" fmla="*/ 0 h 4174181"/>
              <a:gd name="connsiteX2" fmla="*/ 6217325 w 6292915"/>
              <a:gd name="connsiteY2" fmla="*/ 19006 h 4174181"/>
              <a:gd name="connsiteX3" fmla="*/ 6292915 w 6292915"/>
              <a:gd name="connsiteY3" fmla="*/ 4174181 h 4174181"/>
              <a:gd name="connsiteX4" fmla="*/ 0 w 6292915"/>
              <a:gd name="connsiteY4" fmla="*/ 4157353 h 4174181"/>
              <a:gd name="connsiteX0" fmla="*/ 0 w 6292915"/>
              <a:gd name="connsiteY0" fmla="*/ 4180711 h 4197539"/>
              <a:gd name="connsiteX1" fmla="*/ 2910320 w 6292915"/>
              <a:gd name="connsiteY1" fmla="*/ 23358 h 4197539"/>
              <a:gd name="connsiteX2" fmla="*/ 6280866 w 6292915"/>
              <a:gd name="connsiteY2" fmla="*/ 0 h 4197539"/>
              <a:gd name="connsiteX3" fmla="*/ 6292915 w 6292915"/>
              <a:gd name="connsiteY3" fmla="*/ 4197539 h 4197539"/>
              <a:gd name="connsiteX4" fmla="*/ 0 w 6292915"/>
              <a:gd name="connsiteY4" fmla="*/ 4180711 h 4197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2915" h="4197539">
                <a:moveTo>
                  <a:pt x="0" y="4180711"/>
                </a:moveTo>
                <a:lnTo>
                  <a:pt x="2910320" y="23358"/>
                </a:lnTo>
                <a:lnTo>
                  <a:pt x="6280866" y="0"/>
                </a:lnTo>
                <a:cubicBezTo>
                  <a:pt x="6284882" y="1399180"/>
                  <a:pt x="6288899" y="2798359"/>
                  <a:pt x="6292915" y="4197539"/>
                </a:cubicBezTo>
                <a:lnTo>
                  <a:pt x="0" y="4180711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13" name="Рисунок 6"/>
          <p:cNvSpPr>
            <a:spLocks noGrp="1"/>
          </p:cNvSpPr>
          <p:nvPr>
            <p:ph type="pic" sz="quarter" idx="12"/>
          </p:nvPr>
        </p:nvSpPr>
        <p:spPr>
          <a:xfrm>
            <a:off x="5570967" y="4581833"/>
            <a:ext cx="5655135" cy="2268479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68642" h="4159529">
                <a:moveTo>
                  <a:pt x="0" y="4159529"/>
                </a:moveTo>
                <a:lnTo>
                  <a:pt x="2910320" y="2176"/>
                </a:lnTo>
                <a:lnTo>
                  <a:pt x="10368642" y="0"/>
                </a:lnTo>
                <a:lnTo>
                  <a:pt x="7479006" y="4155175"/>
                </a:lnTo>
                <a:lnTo>
                  <a:pt x="0" y="4159529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10" name="Рисунок 6"/>
          <p:cNvSpPr>
            <a:spLocks noGrp="1"/>
          </p:cNvSpPr>
          <p:nvPr>
            <p:ph type="pic" sz="quarter" idx="13"/>
          </p:nvPr>
        </p:nvSpPr>
        <p:spPr>
          <a:xfrm>
            <a:off x="7165671" y="2289208"/>
            <a:ext cx="5655135" cy="2268479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68642" h="4159529">
                <a:moveTo>
                  <a:pt x="0" y="4159529"/>
                </a:moveTo>
                <a:lnTo>
                  <a:pt x="2910320" y="2176"/>
                </a:lnTo>
                <a:lnTo>
                  <a:pt x="10368642" y="0"/>
                </a:lnTo>
                <a:lnTo>
                  <a:pt x="7479006" y="4155175"/>
                </a:lnTo>
                <a:lnTo>
                  <a:pt x="0" y="4159529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14" name="Заголовок 2"/>
          <p:cNvSpPr>
            <a:spLocks noGrp="1"/>
          </p:cNvSpPr>
          <p:nvPr>
            <p:ph type="title"/>
          </p:nvPr>
        </p:nvSpPr>
        <p:spPr>
          <a:xfrm>
            <a:off x="673536" y="308303"/>
            <a:ext cx="10973185" cy="616400"/>
          </a:xfrm>
          <a:prstGeom prst="rect">
            <a:avLst/>
          </a:prstGeom>
        </p:spPr>
        <p:txBody>
          <a:bodyPr/>
          <a:lstStyle>
            <a:lvl1pPr>
              <a:defRPr sz="2911"/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060411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497BD21-7EEC-7981-4AF0-4073A1B75F26}"/>
              </a:ext>
            </a:extLst>
          </p:cNvPr>
          <p:cNvSpPr>
            <a:spLocks/>
          </p:cNvSpPr>
          <p:nvPr userDrawn="1"/>
        </p:nvSpPr>
        <p:spPr bwMode="auto">
          <a:xfrm>
            <a:off x="11088800" y="6217831"/>
            <a:ext cx="1106088" cy="640170"/>
          </a:xfrm>
          <a:custGeom>
            <a:avLst/>
            <a:gdLst>
              <a:gd name="T0" fmla="*/ 2076281 w 1746884"/>
              <a:gd name="T1" fmla="*/ 0 h 1012190"/>
              <a:gd name="T2" fmla="*/ 845046 w 1746884"/>
              <a:gd name="T3" fmla="*/ 0 h 1012190"/>
              <a:gd name="T4" fmla="*/ 0 w 1746884"/>
              <a:gd name="T5" fmla="*/ 1197085 h 1012190"/>
              <a:gd name="T6" fmla="*/ 2076281 w 1746884"/>
              <a:gd name="T7" fmla="*/ 1197085 h 1012190"/>
              <a:gd name="T8" fmla="*/ 2076281 w 1746884"/>
              <a:gd name="T9" fmla="*/ 0 h 1012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95D89545-0CC3-D3AB-4E14-1E41C069223D}"/>
              </a:ext>
            </a:extLst>
          </p:cNvPr>
          <p:cNvSpPr txBox="1">
            <a:spLocks/>
          </p:cNvSpPr>
          <p:nvPr userDrawn="1"/>
        </p:nvSpPr>
        <p:spPr>
          <a:xfrm>
            <a:off x="9168307" y="6379558"/>
            <a:ext cx="2804208" cy="3427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6AC29F2-59E9-45AC-96EB-1CFE95B24597}" type="slidenum">
              <a:rPr lang="ru-RU" sz="1395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395">
              <a:solidFill>
                <a:schemeClr val="bg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B7A3087-FDBA-89DB-835B-35F5F8B0F74B}"/>
              </a:ext>
            </a:extLst>
          </p:cNvPr>
          <p:cNvSpPr/>
          <p:nvPr userDrawn="1"/>
        </p:nvSpPr>
        <p:spPr>
          <a:xfrm>
            <a:off x="0" y="0"/>
            <a:ext cx="12192000" cy="1121501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5" name="Прямоугольник 2">
            <a:extLst>
              <a:ext uri="{FF2B5EF4-FFF2-40B4-BE49-F238E27FC236}">
                <a16:creationId xmlns:a16="http://schemas.microsoft.com/office/drawing/2014/main" id="{3F75A955-5A63-583C-8792-9B7750ACA6DC}"/>
              </a:ext>
            </a:extLst>
          </p:cNvPr>
          <p:cNvSpPr/>
          <p:nvPr userDrawn="1"/>
        </p:nvSpPr>
        <p:spPr>
          <a:xfrm>
            <a:off x="7409540" y="0"/>
            <a:ext cx="4782460" cy="1126314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1"/>
          </p:nvPr>
        </p:nvSpPr>
        <p:spPr>
          <a:xfrm>
            <a:off x="227205" y="1645768"/>
            <a:ext cx="5485079" cy="3624233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7739742"/>
              <a:gd name="connsiteY0" fmla="*/ 4172229 h 4172229"/>
              <a:gd name="connsiteX1" fmla="*/ 2910320 w 7739742"/>
              <a:gd name="connsiteY1" fmla="*/ 14876 h 4172229"/>
              <a:gd name="connsiteX2" fmla="*/ 7739742 w 7739742"/>
              <a:gd name="connsiteY2" fmla="*/ 0 h 4172229"/>
              <a:gd name="connsiteX3" fmla="*/ 7479006 w 7739742"/>
              <a:gd name="connsiteY3" fmla="*/ 4167875 h 4172229"/>
              <a:gd name="connsiteX4" fmla="*/ 0 w 7739742"/>
              <a:gd name="connsiteY4" fmla="*/ 4172229 h 4172229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8774406 w 9035142"/>
              <a:gd name="connsiteY3" fmla="*/ 4167875 h 6010554"/>
              <a:gd name="connsiteX4" fmla="*/ 0 w 9035142"/>
              <a:gd name="connsiteY4" fmla="*/ 6010554 h 6010554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4878681 w 9035142"/>
              <a:gd name="connsiteY3" fmla="*/ 5977625 h 6010554"/>
              <a:gd name="connsiteX4" fmla="*/ 0 w 9035142"/>
              <a:gd name="connsiteY4" fmla="*/ 6010554 h 6010554"/>
              <a:gd name="connsiteX0" fmla="*/ 0 w 9054192"/>
              <a:gd name="connsiteY0" fmla="*/ 5995678 h 5995678"/>
              <a:gd name="connsiteX1" fmla="*/ 4205720 w 9054192"/>
              <a:gd name="connsiteY1" fmla="*/ 0 h 5995678"/>
              <a:gd name="connsiteX2" fmla="*/ 9054192 w 9054192"/>
              <a:gd name="connsiteY2" fmla="*/ 13699 h 5995678"/>
              <a:gd name="connsiteX3" fmla="*/ 4878681 w 9054192"/>
              <a:gd name="connsiteY3" fmla="*/ 5962749 h 5995678"/>
              <a:gd name="connsiteX4" fmla="*/ 0 w 9054192"/>
              <a:gd name="connsiteY4" fmla="*/ 5995678 h 5995678"/>
              <a:gd name="connsiteX0" fmla="*/ 0 w 9035142"/>
              <a:gd name="connsiteY0" fmla="*/ 5986153 h 5986153"/>
              <a:gd name="connsiteX1" fmla="*/ 4186670 w 9035142"/>
              <a:gd name="connsiteY1" fmla="*/ 0 h 5986153"/>
              <a:gd name="connsiteX2" fmla="*/ 9035142 w 9035142"/>
              <a:gd name="connsiteY2" fmla="*/ 13699 h 5986153"/>
              <a:gd name="connsiteX3" fmla="*/ 4859631 w 9035142"/>
              <a:gd name="connsiteY3" fmla="*/ 5962749 h 5986153"/>
              <a:gd name="connsiteX4" fmla="*/ 0 w 9035142"/>
              <a:gd name="connsiteY4" fmla="*/ 5986153 h 5986153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69156 w 9044667"/>
              <a:gd name="connsiteY3" fmla="*/ 5962749 h 5976628"/>
              <a:gd name="connsiteX4" fmla="*/ 0 w 9044667"/>
              <a:gd name="connsiteY4" fmla="*/ 5976628 h 5976628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59631 w 9044667"/>
              <a:gd name="connsiteY3" fmla="*/ 5962749 h 5976628"/>
              <a:gd name="connsiteX4" fmla="*/ 0 w 9044667"/>
              <a:gd name="connsiteY4" fmla="*/ 5976628 h 597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4667" h="5976628">
                <a:moveTo>
                  <a:pt x="0" y="5976628"/>
                </a:moveTo>
                <a:lnTo>
                  <a:pt x="4196195" y="0"/>
                </a:lnTo>
                <a:lnTo>
                  <a:pt x="9044667" y="13699"/>
                </a:lnTo>
                <a:lnTo>
                  <a:pt x="4859631" y="5962749"/>
                </a:lnTo>
                <a:lnTo>
                  <a:pt x="0" y="5976628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Рисунок 6"/>
          <p:cNvSpPr>
            <a:spLocks noGrp="1"/>
          </p:cNvSpPr>
          <p:nvPr>
            <p:ph type="pic" sz="quarter" idx="12"/>
          </p:nvPr>
        </p:nvSpPr>
        <p:spPr>
          <a:xfrm>
            <a:off x="3354757" y="1651544"/>
            <a:ext cx="5485079" cy="3624233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7739742"/>
              <a:gd name="connsiteY0" fmla="*/ 4172229 h 4172229"/>
              <a:gd name="connsiteX1" fmla="*/ 2910320 w 7739742"/>
              <a:gd name="connsiteY1" fmla="*/ 14876 h 4172229"/>
              <a:gd name="connsiteX2" fmla="*/ 7739742 w 7739742"/>
              <a:gd name="connsiteY2" fmla="*/ 0 h 4172229"/>
              <a:gd name="connsiteX3" fmla="*/ 7479006 w 7739742"/>
              <a:gd name="connsiteY3" fmla="*/ 4167875 h 4172229"/>
              <a:gd name="connsiteX4" fmla="*/ 0 w 7739742"/>
              <a:gd name="connsiteY4" fmla="*/ 4172229 h 4172229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8774406 w 9035142"/>
              <a:gd name="connsiteY3" fmla="*/ 4167875 h 6010554"/>
              <a:gd name="connsiteX4" fmla="*/ 0 w 9035142"/>
              <a:gd name="connsiteY4" fmla="*/ 6010554 h 6010554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4878681 w 9035142"/>
              <a:gd name="connsiteY3" fmla="*/ 5977625 h 6010554"/>
              <a:gd name="connsiteX4" fmla="*/ 0 w 9035142"/>
              <a:gd name="connsiteY4" fmla="*/ 6010554 h 6010554"/>
              <a:gd name="connsiteX0" fmla="*/ 0 w 9054192"/>
              <a:gd name="connsiteY0" fmla="*/ 5995678 h 5995678"/>
              <a:gd name="connsiteX1" fmla="*/ 4205720 w 9054192"/>
              <a:gd name="connsiteY1" fmla="*/ 0 h 5995678"/>
              <a:gd name="connsiteX2" fmla="*/ 9054192 w 9054192"/>
              <a:gd name="connsiteY2" fmla="*/ 13699 h 5995678"/>
              <a:gd name="connsiteX3" fmla="*/ 4878681 w 9054192"/>
              <a:gd name="connsiteY3" fmla="*/ 5962749 h 5995678"/>
              <a:gd name="connsiteX4" fmla="*/ 0 w 9054192"/>
              <a:gd name="connsiteY4" fmla="*/ 5995678 h 5995678"/>
              <a:gd name="connsiteX0" fmla="*/ 0 w 9035142"/>
              <a:gd name="connsiteY0" fmla="*/ 5986153 h 5986153"/>
              <a:gd name="connsiteX1" fmla="*/ 4186670 w 9035142"/>
              <a:gd name="connsiteY1" fmla="*/ 0 h 5986153"/>
              <a:gd name="connsiteX2" fmla="*/ 9035142 w 9035142"/>
              <a:gd name="connsiteY2" fmla="*/ 13699 h 5986153"/>
              <a:gd name="connsiteX3" fmla="*/ 4859631 w 9035142"/>
              <a:gd name="connsiteY3" fmla="*/ 5962749 h 5986153"/>
              <a:gd name="connsiteX4" fmla="*/ 0 w 9035142"/>
              <a:gd name="connsiteY4" fmla="*/ 5986153 h 5986153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69156 w 9044667"/>
              <a:gd name="connsiteY3" fmla="*/ 5962749 h 5976628"/>
              <a:gd name="connsiteX4" fmla="*/ 0 w 9044667"/>
              <a:gd name="connsiteY4" fmla="*/ 5976628 h 5976628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59631 w 9044667"/>
              <a:gd name="connsiteY3" fmla="*/ 5962749 h 5976628"/>
              <a:gd name="connsiteX4" fmla="*/ 0 w 9044667"/>
              <a:gd name="connsiteY4" fmla="*/ 5976628 h 597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4667" h="5976628">
                <a:moveTo>
                  <a:pt x="0" y="5976628"/>
                </a:moveTo>
                <a:lnTo>
                  <a:pt x="4196195" y="0"/>
                </a:lnTo>
                <a:lnTo>
                  <a:pt x="9044667" y="13699"/>
                </a:lnTo>
                <a:lnTo>
                  <a:pt x="4859631" y="5962749"/>
                </a:lnTo>
                <a:lnTo>
                  <a:pt x="0" y="5976628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9" name="Рисунок 6"/>
          <p:cNvSpPr>
            <a:spLocks noGrp="1"/>
          </p:cNvSpPr>
          <p:nvPr>
            <p:ph type="pic" sz="quarter" idx="13"/>
          </p:nvPr>
        </p:nvSpPr>
        <p:spPr>
          <a:xfrm>
            <a:off x="6468308" y="1650645"/>
            <a:ext cx="5485079" cy="3624233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7739742"/>
              <a:gd name="connsiteY0" fmla="*/ 4172229 h 4172229"/>
              <a:gd name="connsiteX1" fmla="*/ 2910320 w 7739742"/>
              <a:gd name="connsiteY1" fmla="*/ 14876 h 4172229"/>
              <a:gd name="connsiteX2" fmla="*/ 7739742 w 7739742"/>
              <a:gd name="connsiteY2" fmla="*/ 0 h 4172229"/>
              <a:gd name="connsiteX3" fmla="*/ 7479006 w 7739742"/>
              <a:gd name="connsiteY3" fmla="*/ 4167875 h 4172229"/>
              <a:gd name="connsiteX4" fmla="*/ 0 w 7739742"/>
              <a:gd name="connsiteY4" fmla="*/ 4172229 h 4172229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8774406 w 9035142"/>
              <a:gd name="connsiteY3" fmla="*/ 4167875 h 6010554"/>
              <a:gd name="connsiteX4" fmla="*/ 0 w 9035142"/>
              <a:gd name="connsiteY4" fmla="*/ 6010554 h 6010554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4878681 w 9035142"/>
              <a:gd name="connsiteY3" fmla="*/ 5977625 h 6010554"/>
              <a:gd name="connsiteX4" fmla="*/ 0 w 9035142"/>
              <a:gd name="connsiteY4" fmla="*/ 6010554 h 6010554"/>
              <a:gd name="connsiteX0" fmla="*/ 0 w 9054192"/>
              <a:gd name="connsiteY0" fmla="*/ 5995678 h 5995678"/>
              <a:gd name="connsiteX1" fmla="*/ 4205720 w 9054192"/>
              <a:gd name="connsiteY1" fmla="*/ 0 h 5995678"/>
              <a:gd name="connsiteX2" fmla="*/ 9054192 w 9054192"/>
              <a:gd name="connsiteY2" fmla="*/ 13699 h 5995678"/>
              <a:gd name="connsiteX3" fmla="*/ 4878681 w 9054192"/>
              <a:gd name="connsiteY3" fmla="*/ 5962749 h 5995678"/>
              <a:gd name="connsiteX4" fmla="*/ 0 w 9054192"/>
              <a:gd name="connsiteY4" fmla="*/ 5995678 h 5995678"/>
              <a:gd name="connsiteX0" fmla="*/ 0 w 9035142"/>
              <a:gd name="connsiteY0" fmla="*/ 5986153 h 5986153"/>
              <a:gd name="connsiteX1" fmla="*/ 4186670 w 9035142"/>
              <a:gd name="connsiteY1" fmla="*/ 0 h 5986153"/>
              <a:gd name="connsiteX2" fmla="*/ 9035142 w 9035142"/>
              <a:gd name="connsiteY2" fmla="*/ 13699 h 5986153"/>
              <a:gd name="connsiteX3" fmla="*/ 4859631 w 9035142"/>
              <a:gd name="connsiteY3" fmla="*/ 5962749 h 5986153"/>
              <a:gd name="connsiteX4" fmla="*/ 0 w 9035142"/>
              <a:gd name="connsiteY4" fmla="*/ 5986153 h 5986153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69156 w 9044667"/>
              <a:gd name="connsiteY3" fmla="*/ 5962749 h 5976628"/>
              <a:gd name="connsiteX4" fmla="*/ 0 w 9044667"/>
              <a:gd name="connsiteY4" fmla="*/ 5976628 h 5976628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59631 w 9044667"/>
              <a:gd name="connsiteY3" fmla="*/ 5962749 h 5976628"/>
              <a:gd name="connsiteX4" fmla="*/ 0 w 9044667"/>
              <a:gd name="connsiteY4" fmla="*/ 5976628 h 597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4667" h="5976628">
                <a:moveTo>
                  <a:pt x="0" y="5976628"/>
                </a:moveTo>
                <a:lnTo>
                  <a:pt x="4196195" y="0"/>
                </a:lnTo>
                <a:lnTo>
                  <a:pt x="9044667" y="13699"/>
                </a:lnTo>
                <a:lnTo>
                  <a:pt x="4859631" y="5962749"/>
                </a:lnTo>
                <a:lnTo>
                  <a:pt x="0" y="5976628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17" name="Текст 15"/>
          <p:cNvSpPr>
            <a:spLocks noGrp="1"/>
          </p:cNvSpPr>
          <p:nvPr>
            <p:ph type="body" sz="quarter" idx="19"/>
          </p:nvPr>
        </p:nvSpPr>
        <p:spPr>
          <a:xfrm>
            <a:off x="227205" y="5420459"/>
            <a:ext cx="2957503" cy="508285"/>
          </a:xfrm>
        </p:spPr>
        <p:txBody>
          <a:bodyPr>
            <a:noAutofit/>
          </a:bodyPr>
          <a:lstStyle>
            <a:lvl1pPr marL="0" indent="0" algn="ctr">
              <a:buNone/>
              <a:defRPr sz="1395" b="1">
                <a:latin typeface="Geometria" pitchFamily="34" charset="-52"/>
              </a:defRPr>
            </a:lvl1pPr>
            <a:lvl2pPr algn="ctr">
              <a:defRPr sz="1395" b="1">
                <a:latin typeface="Geometria" pitchFamily="34" charset="-52"/>
              </a:defRPr>
            </a:lvl2pPr>
            <a:lvl3pPr algn="ctr">
              <a:defRPr sz="1395" b="1">
                <a:latin typeface="Geometria" pitchFamily="34" charset="-52"/>
              </a:defRPr>
            </a:lvl3pPr>
            <a:lvl4pPr algn="ctr">
              <a:defRPr sz="1395" b="1">
                <a:latin typeface="Geometria" pitchFamily="34" charset="-52"/>
              </a:defRPr>
            </a:lvl4pPr>
            <a:lvl5pPr algn="ctr">
              <a:defRPr sz="1395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8" name="Текст 15"/>
          <p:cNvSpPr>
            <a:spLocks noGrp="1"/>
          </p:cNvSpPr>
          <p:nvPr>
            <p:ph type="body" sz="quarter" idx="20"/>
          </p:nvPr>
        </p:nvSpPr>
        <p:spPr>
          <a:xfrm>
            <a:off x="3369553" y="5420459"/>
            <a:ext cx="2957503" cy="508285"/>
          </a:xfrm>
        </p:spPr>
        <p:txBody>
          <a:bodyPr>
            <a:noAutofit/>
          </a:bodyPr>
          <a:lstStyle>
            <a:lvl1pPr marL="0" indent="0" algn="ctr">
              <a:buNone/>
              <a:defRPr sz="1395" b="1">
                <a:latin typeface="Geometria" pitchFamily="34" charset="-52"/>
              </a:defRPr>
            </a:lvl1pPr>
            <a:lvl2pPr algn="ctr">
              <a:defRPr sz="1395" b="1">
                <a:latin typeface="Geometria" pitchFamily="34" charset="-52"/>
              </a:defRPr>
            </a:lvl2pPr>
            <a:lvl3pPr algn="ctr">
              <a:defRPr sz="1516" b="1">
                <a:latin typeface="Geometria" pitchFamily="34" charset="-52"/>
              </a:defRPr>
            </a:lvl3pPr>
            <a:lvl4pPr algn="ctr">
              <a:defRPr sz="1516" b="1">
                <a:latin typeface="Geometria" pitchFamily="34" charset="-52"/>
              </a:defRPr>
            </a:lvl4pPr>
            <a:lvl5pPr algn="ctr">
              <a:defRPr sz="1516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9" name="Текст 15"/>
          <p:cNvSpPr>
            <a:spLocks noGrp="1"/>
          </p:cNvSpPr>
          <p:nvPr>
            <p:ph type="body" sz="quarter" idx="21"/>
          </p:nvPr>
        </p:nvSpPr>
        <p:spPr>
          <a:xfrm>
            <a:off x="6465688" y="5420459"/>
            <a:ext cx="2957503" cy="508285"/>
          </a:xfrm>
        </p:spPr>
        <p:txBody>
          <a:bodyPr>
            <a:noAutofit/>
          </a:bodyPr>
          <a:lstStyle>
            <a:lvl1pPr marL="0" indent="0" algn="ctr">
              <a:buNone/>
              <a:defRPr sz="1395" b="1">
                <a:latin typeface="Geometria" pitchFamily="34" charset="-52"/>
              </a:defRPr>
            </a:lvl1pPr>
            <a:lvl2pPr algn="ctr">
              <a:defRPr sz="1395" b="1">
                <a:latin typeface="Geometria" pitchFamily="34" charset="-52"/>
              </a:defRPr>
            </a:lvl2pPr>
            <a:lvl3pPr marL="554437" indent="0" algn="ctr">
              <a:buNone/>
              <a:defRPr sz="1516" b="1">
                <a:latin typeface="Geometria" pitchFamily="34" charset="-52"/>
              </a:defRPr>
            </a:lvl3pPr>
            <a:lvl4pPr algn="ctr">
              <a:defRPr sz="1516" b="1">
                <a:latin typeface="Geometria" pitchFamily="34" charset="-52"/>
              </a:defRPr>
            </a:lvl4pPr>
            <a:lvl5pPr algn="ctr">
              <a:defRPr sz="1516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9314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DF66DFF-FE3A-2562-A0C9-50783202BDCE}"/>
              </a:ext>
            </a:extLst>
          </p:cNvPr>
          <p:cNvSpPr>
            <a:spLocks/>
          </p:cNvSpPr>
          <p:nvPr userDrawn="1"/>
        </p:nvSpPr>
        <p:spPr bwMode="auto">
          <a:xfrm>
            <a:off x="11088800" y="6217831"/>
            <a:ext cx="1106088" cy="640170"/>
          </a:xfrm>
          <a:custGeom>
            <a:avLst/>
            <a:gdLst>
              <a:gd name="T0" fmla="*/ 2076281 w 1746884"/>
              <a:gd name="T1" fmla="*/ 0 h 1012190"/>
              <a:gd name="T2" fmla="*/ 845046 w 1746884"/>
              <a:gd name="T3" fmla="*/ 0 h 1012190"/>
              <a:gd name="T4" fmla="*/ 0 w 1746884"/>
              <a:gd name="T5" fmla="*/ 1197085 h 1012190"/>
              <a:gd name="T6" fmla="*/ 2076281 w 1746884"/>
              <a:gd name="T7" fmla="*/ 1197085 h 1012190"/>
              <a:gd name="T8" fmla="*/ 2076281 w 1746884"/>
              <a:gd name="T9" fmla="*/ 0 h 1012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27171574-D3D5-69FB-6C0A-0A4A6AD62FA9}"/>
              </a:ext>
            </a:extLst>
          </p:cNvPr>
          <p:cNvSpPr txBox="1">
            <a:spLocks/>
          </p:cNvSpPr>
          <p:nvPr userDrawn="1"/>
        </p:nvSpPr>
        <p:spPr>
          <a:xfrm>
            <a:off x="9168307" y="6379558"/>
            <a:ext cx="2804208" cy="3427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4E159C3-62A7-48BF-A325-6F7735B1DECE}" type="slidenum">
              <a:rPr lang="ru-RU" sz="1395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395">
              <a:solidFill>
                <a:schemeClr val="bg1"/>
              </a:solidFill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73EC1AE0-A882-912F-6519-E48A5397F51A}"/>
              </a:ext>
            </a:extLst>
          </p:cNvPr>
          <p:cNvSpPr>
            <a:spLocks/>
          </p:cNvSpPr>
          <p:nvPr userDrawn="1"/>
        </p:nvSpPr>
        <p:spPr bwMode="auto">
          <a:xfrm>
            <a:off x="118407" y="1188887"/>
            <a:ext cx="566040" cy="234889"/>
          </a:xfrm>
          <a:custGeom>
            <a:avLst/>
            <a:gdLst>
              <a:gd name="T0" fmla="*/ 9384 w 4324985"/>
              <a:gd name="T1" fmla="*/ 0 h 1793875"/>
              <a:gd name="T2" fmla="*/ 2730 w 4324985"/>
              <a:gd name="T3" fmla="*/ 0 h 1793875"/>
              <a:gd name="T4" fmla="*/ 0 w 4324985"/>
              <a:gd name="T5" fmla="*/ 3899 h 1793875"/>
              <a:gd name="T6" fmla="*/ 6669 w 4324985"/>
              <a:gd name="T7" fmla="*/ 3899 h 1793875"/>
              <a:gd name="T8" fmla="*/ 9384 w 4324985"/>
              <a:gd name="T9" fmla="*/ 0 h 17938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24985" h="1793875">
                <a:moveTo>
                  <a:pt x="4324957" y="0"/>
                </a:moveTo>
                <a:lnTo>
                  <a:pt x="1258160" y="0"/>
                </a:lnTo>
                <a:lnTo>
                  <a:pt x="0" y="1793505"/>
                </a:lnTo>
                <a:lnTo>
                  <a:pt x="3073676" y="1793505"/>
                </a:lnTo>
                <a:lnTo>
                  <a:pt x="4324957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6758046C-27CF-0745-0C96-1CEE7B5DB006}"/>
              </a:ext>
            </a:extLst>
          </p:cNvPr>
          <p:cNvSpPr>
            <a:spLocks/>
          </p:cNvSpPr>
          <p:nvPr userDrawn="1"/>
        </p:nvSpPr>
        <p:spPr bwMode="auto">
          <a:xfrm>
            <a:off x="4014263" y="1192738"/>
            <a:ext cx="566040" cy="235852"/>
          </a:xfrm>
          <a:custGeom>
            <a:avLst/>
            <a:gdLst>
              <a:gd name="T0" fmla="*/ 9384 w 4324985"/>
              <a:gd name="T1" fmla="*/ 0 h 1793875"/>
              <a:gd name="T2" fmla="*/ 2730 w 4324985"/>
              <a:gd name="T3" fmla="*/ 0 h 1793875"/>
              <a:gd name="T4" fmla="*/ 0 w 4324985"/>
              <a:gd name="T5" fmla="*/ 3963 h 1793875"/>
              <a:gd name="T6" fmla="*/ 6669 w 4324985"/>
              <a:gd name="T7" fmla="*/ 3963 h 1793875"/>
              <a:gd name="T8" fmla="*/ 9384 w 4324985"/>
              <a:gd name="T9" fmla="*/ 0 h 17938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24985" h="1793875">
                <a:moveTo>
                  <a:pt x="4324957" y="0"/>
                </a:moveTo>
                <a:lnTo>
                  <a:pt x="1258160" y="0"/>
                </a:lnTo>
                <a:lnTo>
                  <a:pt x="0" y="1793505"/>
                </a:lnTo>
                <a:lnTo>
                  <a:pt x="3073676" y="1793505"/>
                </a:lnTo>
                <a:lnTo>
                  <a:pt x="4324957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658F7E2A-2246-80B4-854A-045744901C62}"/>
              </a:ext>
            </a:extLst>
          </p:cNvPr>
          <p:cNvSpPr>
            <a:spLocks/>
          </p:cNvSpPr>
          <p:nvPr userDrawn="1"/>
        </p:nvSpPr>
        <p:spPr bwMode="auto">
          <a:xfrm>
            <a:off x="8028526" y="1188887"/>
            <a:ext cx="566040" cy="234889"/>
          </a:xfrm>
          <a:custGeom>
            <a:avLst/>
            <a:gdLst>
              <a:gd name="T0" fmla="*/ 9384 w 4324985"/>
              <a:gd name="T1" fmla="*/ 0 h 1793875"/>
              <a:gd name="T2" fmla="*/ 2730 w 4324985"/>
              <a:gd name="T3" fmla="*/ 0 h 1793875"/>
              <a:gd name="T4" fmla="*/ 0 w 4324985"/>
              <a:gd name="T5" fmla="*/ 3899 h 1793875"/>
              <a:gd name="T6" fmla="*/ 6669 w 4324985"/>
              <a:gd name="T7" fmla="*/ 3899 h 1793875"/>
              <a:gd name="T8" fmla="*/ 9384 w 4324985"/>
              <a:gd name="T9" fmla="*/ 0 h 17938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24985" h="1793875">
                <a:moveTo>
                  <a:pt x="4324957" y="0"/>
                </a:moveTo>
                <a:lnTo>
                  <a:pt x="1258160" y="0"/>
                </a:lnTo>
                <a:lnTo>
                  <a:pt x="0" y="1793505"/>
                </a:lnTo>
                <a:lnTo>
                  <a:pt x="3073676" y="1793505"/>
                </a:lnTo>
                <a:lnTo>
                  <a:pt x="4324957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9"/>
          </p:nvPr>
        </p:nvSpPr>
        <p:spPr>
          <a:xfrm>
            <a:off x="182657" y="1401807"/>
            <a:ext cx="3265755" cy="5099537"/>
          </a:xfrm>
        </p:spPr>
        <p:txBody>
          <a:bodyPr>
            <a:noAutofit/>
          </a:bodyPr>
          <a:lstStyle>
            <a:lvl1pPr marL="0" indent="0" algn="ctr">
              <a:buNone/>
              <a:defRPr sz="1516" b="1">
                <a:latin typeface="Geometria" pitchFamily="34" charset="-52"/>
              </a:defRPr>
            </a:lvl1pPr>
            <a:lvl2pPr algn="ctr">
              <a:defRPr sz="1516" b="1">
                <a:latin typeface="Geometria" pitchFamily="34" charset="-52"/>
              </a:defRPr>
            </a:lvl2pPr>
            <a:lvl3pPr algn="ctr">
              <a:defRPr sz="1516" b="1">
                <a:latin typeface="Geometria" pitchFamily="34" charset="-52"/>
              </a:defRPr>
            </a:lvl3pPr>
            <a:lvl4pPr algn="ctr">
              <a:defRPr sz="1516" b="1">
                <a:latin typeface="Geometria" pitchFamily="34" charset="-52"/>
              </a:defRPr>
            </a:lvl4pPr>
            <a:lvl5pPr algn="ctr">
              <a:defRPr sz="1516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Текст 15"/>
          <p:cNvSpPr>
            <a:spLocks noGrp="1"/>
          </p:cNvSpPr>
          <p:nvPr>
            <p:ph type="body" sz="quarter" idx="20"/>
          </p:nvPr>
        </p:nvSpPr>
        <p:spPr>
          <a:xfrm>
            <a:off x="4014257" y="1450160"/>
            <a:ext cx="3265755" cy="5099537"/>
          </a:xfrm>
        </p:spPr>
        <p:txBody>
          <a:bodyPr>
            <a:noAutofit/>
          </a:bodyPr>
          <a:lstStyle>
            <a:lvl1pPr marL="0" indent="0" algn="ctr">
              <a:buNone/>
              <a:defRPr sz="1516" b="1">
                <a:latin typeface="Geometria" pitchFamily="34" charset="-52"/>
              </a:defRPr>
            </a:lvl1pPr>
            <a:lvl2pPr algn="ctr">
              <a:defRPr sz="1516" b="1">
                <a:latin typeface="Geometria" pitchFamily="34" charset="-52"/>
              </a:defRPr>
            </a:lvl2pPr>
            <a:lvl3pPr algn="ctr">
              <a:defRPr sz="1516" b="1">
                <a:latin typeface="Geometria" pitchFamily="34" charset="-52"/>
              </a:defRPr>
            </a:lvl3pPr>
            <a:lvl4pPr algn="ctr">
              <a:defRPr sz="1516" b="1">
                <a:latin typeface="Geometria" pitchFamily="34" charset="-52"/>
              </a:defRPr>
            </a:lvl4pPr>
            <a:lvl5pPr algn="ctr">
              <a:defRPr sz="1516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Текст 15"/>
          <p:cNvSpPr>
            <a:spLocks noGrp="1"/>
          </p:cNvSpPr>
          <p:nvPr>
            <p:ph type="body" sz="quarter" idx="21"/>
          </p:nvPr>
        </p:nvSpPr>
        <p:spPr>
          <a:xfrm>
            <a:off x="8060773" y="1401807"/>
            <a:ext cx="3265755" cy="5099537"/>
          </a:xfrm>
        </p:spPr>
        <p:txBody>
          <a:bodyPr>
            <a:noAutofit/>
          </a:bodyPr>
          <a:lstStyle>
            <a:lvl1pPr marL="0" indent="0" algn="ctr">
              <a:buNone/>
              <a:defRPr sz="1516" b="1">
                <a:latin typeface="Geometria" pitchFamily="34" charset="-52"/>
              </a:defRPr>
            </a:lvl1pPr>
            <a:lvl2pPr algn="ctr">
              <a:defRPr sz="1516" b="1">
                <a:latin typeface="Geometria" pitchFamily="34" charset="-52"/>
              </a:defRPr>
            </a:lvl2pPr>
            <a:lvl3pPr algn="ctr">
              <a:defRPr sz="1516" b="1">
                <a:latin typeface="Geometria" pitchFamily="34" charset="-52"/>
              </a:defRPr>
            </a:lvl3pPr>
            <a:lvl4pPr algn="ctr">
              <a:defRPr sz="1516" b="1">
                <a:latin typeface="Geometria" pitchFamily="34" charset="-52"/>
              </a:defRPr>
            </a:lvl4pPr>
            <a:lvl5pPr algn="ctr">
              <a:defRPr sz="1516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673536" y="308303"/>
            <a:ext cx="10973185" cy="616400"/>
          </a:xfrm>
          <a:prstGeom prst="rect">
            <a:avLst/>
          </a:prstGeom>
        </p:spPr>
        <p:txBody>
          <a:bodyPr/>
          <a:lstStyle>
            <a:lvl1pPr>
              <a:defRPr sz="2911"/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87077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CD236B9-584D-26ED-FBF2-8E0ABCF5D04B}"/>
              </a:ext>
            </a:extLst>
          </p:cNvPr>
          <p:cNvSpPr>
            <a:spLocks/>
          </p:cNvSpPr>
          <p:nvPr userDrawn="1"/>
        </p:nvSpPr>
        <p:spPr bwMode="auto">
          <a:xfrm>
            <a:off x="11088800" y="6217831"/>
            <a:ext cx="1106088" cy="640170"/>
          </a:xfrm>
          <a:custGeom>
            <a:avLst/>
            <a:gdLst>
              <a:gd name="T0" fmla="*/ 2076281 w 1746884"/>
              <a:gd name="T1" fmla="*/ 0 h 1012190"/>
              <a:gd name="T2" fmla="*/ 845046 w 1746884"/>
              <a:gd name="T3" fmla="*/ 0 h 1012190"/>
              <a:gd name="T4" fmla="*/ 0 w 1746884"/>
              <a:gd name="T5" fmla="*/ 1197085 h 1012190"/>
              <a:gd name="T6" fmla="*/ 2076281 w 1746884"/>
              <a:gd name="T7" fmla="*/ 1197085 h 1012190"/>
              <a:gd name="T8" fmla="*/ 2076281 w 1746884"/>
              <a:gd name="T9" fmla="*/ 0 h 1012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D8C96BFD-32F0-F781-523F-2A67BEE24173}"/>
              </a:ext>
            </a:extLst>
          </p:cNvPr>
          <p:cNvSpPr txBox="1">
            <a:spLocks/>
          </p:cNvSpPr>
          <p:nvPr userDrawn="1"/>
        </p:nvSpPr>
        <p:spPr>
          <a:xfrm>
            <a:off x="9168307" y="6379558"/>
            <a:ext cx="2804208" cy="3427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8C3E480-4E48-4392-8CA8-28B8891F6E0A}" type="slidenum">
              <a:rPr lang="ru-RU" sz="1395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395">
              <a:solidFill>
                <a:schemeClr val="bg1"/>
              </a:solidFill>
            </a:endParaRPr>
          </a:p>
        </p:txBody>
      </p:sp>
      <p:grpSp>
        <p:nvGrpSpPr>
          <p:cNvPr id="4" name="Группа 4">
            <a:extLst>
              <a:ext uri="{FF2B5EF4-FFF2-40B4-BE49-F238E27FC236}">
                <a16:creationId xmlns:a16="http://schemas.microsoft.com/office/drawing/2014/main" id="{4C1DC765-BACD-A9D6-17C2-06D8DFCA13C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2192000" cy="1127277"/>
            <a:chOff x="0" y="0"/>
            <a:chExt cx="20105688" cy="1858932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43427E58-9D74-CA7A-69A4-2AA9ED74B334}"/>
                </a:ext>
              </a:extLst>
            </p:cNvPr>
            <p:cNvSpPr/>
            <p:nvPr userDrawn="1"/>
          </p:nvSpPr>
          <p:spPr>
            <a:xfrm>
              <a:off x="0" y="0"/>
              <a:ext cx="20105688" cy="1849407"/>
            </a:xfrm>
            <a:prstGeom prst="rect">
              <a:avLst/>
            </a:pr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092"/>
            </a:p>
          </p:txBody>
        </p:sp>
        <p:sp>
          <p:nvSpPr>
            <p:cNvPr id="6" name="Прямоугольник 8">
              <a:extLst>
                <a:ext uri="{FF2B5EF4-FFF2-40B4-BE49-F238E27FC236}">
                  <a16:creationId xmlns:a16="http://schemas.microsoft.com/office/drawing/2014/main" id="{A64F4248-6375-EA24-96D8-8B761A11F063}"/>
                </a:ext>
              </a:extLst>
            </p:cNvPr>
            <p:cNvSpPr/>
            <p:nvPr userDrawn="1"/>
          </p:nvSpPr>
          <p:spPr>
            <a:xfrm rot="10800000">
              <a:off x="0" y="0"/>
              <a:ext cx="1978025" cy="1858932"/>
            </a:xfrm>
            <a:custGeom>
              <a:avLst/>
              <a:gdLst>
                <a:gd name="connsiteX0" fmla="*/ 0 w 1099578"/>
                <a:gd name="connsiteY0" fmla="*/ 0 h 1062882"/>
                <a:gd name="connsiteX1" fmla="*/ 1099578 w 1099578"/>
                <a:gd name="connsiteY1" fmla="*/ 0 h 1062882"/>
                <a:gd name="connsiteX2" fmla="*/ 1099578 w 1099578"/>
                <a:gd name="connsiteY2" fmla="*/ 1062882 h 1062882"/>
                <a:gd name="connsiteX3" fmla="*/ 0 w 1099578"/>
                <a:gd name="connsiteY3" fmla="*/ 1062882 h 1062882"/>
                <a:gd name="connsiteX4" fmla="*/ 0 w 1099578"/>
                <a:gd name="connsiteY4" fmla="*/ 0 h 1062882"/>
                <a:gd name="connsiteX0" fmla="*/ 700392 w 1799970"/>
                <a:gd name="connsiteY0" fmla="*/ 0 h 1069367"/>
                <a:gd name="connsiteX1" fmla="*/ 1799970 w 1799970"/>
                <a:gd name="connsiteY1" fmla="*/ 0 h 1069367"/>
                <a:gd name="connsiteX2" fmla="*/ 1799970 w 1799970"/>
                <a:gd name="connsiteY2" fmla="*/ 1062882 h 1069367"/>
                <a:gd name="connsiteX3" fmla="*/ 0 w 1799970"/>
                <a:gd name="connsiteY3" fmla="*/ 1069367 h 1069367"/>
                <a:gd name="connsiteX4" fmla="*/ 700392 w 1799970"/>
                <a:gd name="connsiteY4" fmla="*/ 0 h 1069367"/>
                <a:gd name="connsiteX0" fmla="*/ 771728 w 1799970"/>
                <a:gd name="connsiteY0" fmla="*/ 12970 h 1069367"/>
                <a:gd name="connsiteX1" fmla="*/ 1799970 w 1799970"/>
                <a:gd name="connsiteY1" fmla="*/ 0 h 1069367"/>
                <a:gd name="connsiteX2" fmla="*/ 1799970 w 1799970"/>
                <a:gd name="connsiteY2" fmla="*/ 1062882 h 1069367"/>
                <a:gd name="connsiteX3" fmla="*/ 0 w 1799970"/>
                <a:gd name="connsiteY3" fmla="*/ 1069367 h 1069367"/>
                <a:gd name="connsiteX4" fmla="*/ 771728 w 1799970"/>
                <a:gd name="connsiteY4" fmla="*/ 12970 h 1069367"/>
                <a:gd name="connsiteX0" fmla="*/ 726332 w 1799970"/>
                <a:gd name="connsiteY0" fmla="*/ 12970 h 1069367"/>
                <a:gd name="connsiteX1" fmla="*/ 1799970 w 1799970"/>
                <a:gd name="connsiteY1" fmla="*/ 0 h 1069367"/>
                <a:gd name="connsiteX2" fmla="*/ 1799970 w 1799970"/>
                <a:gd name="connsiteY2" fmla="*/ 1062882 h 1069367"/>
                <a:gd name="connsiteX3" fmla="*/ 0 w 1799970"/>
                <a:gd name="connsiteY3" fmla="*/ 1069367 h 1069367"/>
                <a:gd name="connsiteX4" fmla="*/ 726332 w 1799970"/>
                <a:gd name="connsiteY4" fmla="*/ 12970 h 1069367"/>
                <a:gd name="connsiteX0" fmla="*/ 726332 w 1799970"/>
                <a:gd name="connsiteY0" fmla="*/ 0 h 1056397"/>
                <a:gd name="connsiteX1" fmla="*/ 1657298 w 1799970"/>
                <a:gd name="connsiteY1" fmla="*/ 214008 h 1056397"/>
                <a:gd name="connsiteX2" fmla="*/ 1799970 w 1799970"/>
                <a:gd name="connsiteY2" fmla="*/ 1049912 h 1056397"/>
                <a:gd name="connsiteX3" fmla="*/ 0 w 1799970"/>
                <a:gd name="connsiteY3" fmla="*/ 1056397 h 1056397"/>
                <a:gd name="connsiteX4" fmla="*/ 726332 w 1799970"/>
                <a:gd name="connsiteY4" fmla="*/ 0 h 1056397"/>
                <a:gd name="connsiteX0" fmla="*/ 726332 w 1806456"/>
                <a:gd name="connsiteY0" fmla="*/ 0 h 1056397"/>
                <a:gd name="connsiteX1" fmla="*/ 1806456 w 1806456"/>
                <a:gd name="connsiteY1" fmla="*/ 0 h 1056397"/>
                <a:gd name="connsiteX2" fmla="*/ 1799970 w 1806456"/>
                <a:gd name="connsiteY2" fmla="*/ 1049912 h 1056397"/>
                <a:gd name="connsiteX3" fmla="*/ 0 w 1806456"/>
                <a:gd name="connsiteY3" fmla="*/ 1056397 h 1056397"/>
                <a:gd name="connsiteX4" fmla="*/ 726332 w 1806456"/>
                <a:gd name="connsiteY4" fmla="*/ 0 h 1056397"/>
                <a:gd name="connsiteX0" fmla="*/ 791184 w 1806456"/>
                <a:gd name="connsiteY0" fmla="*/ 51881 h 1056397"/>
                <a:gd name="connsiteX1" fmla="*/ 1806456 w 1806456"/>
                <a:gd name="connsiteY1" fmla="*/ 0 h 1056397"/>
                <a:gd name="connsiteX2" fmla="*/ 1799970 w 1806456"/>
                <a:gd name="connsiteY2" fmla="*/ 1049912 h 1056397"/>
                <a:gd name="connsiteX3" fmla="*/ 0 w 1806456"/>
                <a:gd name="connsiteY3" fmla="*/ 1056397 h 1056397"/>
                <a:gd name="connsiteX4" fmla="*/ 791184 w 1806456"/>
                <a:gd name="connsiteY4" fmla="*/ 51881 h 1056397"/>
                <a:gd name="connsiteX0" fmla="*/ 726333 w 1806456"/>
                <a:gd name="connsiteY0" fmla="*/ 0 h 1056397"/>
                <a:gd name="connsiteX1" fmla="*/ 1806456 w 1806456"/>
                <a:gd name="connsiteY1" fmla="*/ 0 h 1056397"/>
                <a:gd name="connsiteX2" fmla="*/ 1799970 w 1806456"/>
                <a:gd name="connsiteY2" fmla="*/ 1049912 h 1056397"/>
                <a:gd name="connsiteX3" fmla="*/ 0 w 1806456"/>
                <a:gd name="connsiteY3" fmla="*/ 1056397 h 1056397"/>
                <a:gd name="connsiteX4" fmla="*/ 726333 w 1806456"/>
                <a:gd name="connsiteY4" fmla="*/ 0 h 1056397"/>
                <a:gd name="connsiteX0" fmla="*/ 415048 w 1495171"/>
                <a:gd name="connsiteY0" fmla="*/ 0 h 1049912"/>
                <a:gd name="connsiteX1" fmla="*/ 1495171 w 1495171"/>
                <a:gd name="connsiteY1" fmla="*/ 0 h 1049912"/>
                <a:gd name="connsiteX2" fmla="*/ 1488685 w 1495171"/>
                <a:gd name="connsiteY2" fmla="*/ 1049912 h 1049912"/>
                <a:gd name="connsiteX3" fmla="*/ 0 w 1495171"/>
                <a:gd name="connsiteY3" fmla="*/ 1011002 h 1049912"/>
                <a:gd name="connsiteX4" fmla="*/ 415048 w 1495171"/>
                <a:gd name="connsiteY4" fmla="*/ 0 h 1049912"/>
                <a:gd name="connsiteX0" fmla="*/ 752274 w 1832397"/>
                <a:gd name="connsiteY0" fmla="*/ 0 h 1056398"/>
                <a:gd name="connsiteX1" fmla="*/ 1832397 w 1832397"/>
                <a:gd name="connsiteY1" fmla="*/ 0 h 1056398"/>
                <a:gd name="connsiteX2" fmla="*/ 1825911 w 1832397"/>
                <a:gd name="connsiteY2" fmla="*/ 1049912 h 1056398"/>
                <a:gd name="connsiteX3" fmla="*/ 0 w 1832397"/>
                <a:gd name="connsiteY3" fmla="*/ 1056398 h 1056398"/>
                <a:gd name="connsiteX4" fmla="*/ 752274 w 1832397"/>
                <a:gd name="connsiteY4" fmla="*/ 0 h 1056398"/>
                <a:gd name="connsiteX0" fmla="*/ 752274 w 1832397"/>
                <a:gd name="connsiteY0" fmla="*/ 0 h 1056398"/>
                <a:gd name="connsiteX1" fmla="*/ 1832397 w 1832397"/>
                <a:gd name="connsiteY1" fmla="*/ 0 h 1056398"/>
                <a:gd name="connsiteX2" fmla="*/ 995728 w 1832397"/>
                <a:gd name="connsiteY2" fmla="*/ 1026690 h 1056398"/>
                <a:gd name="connsiteX3" fmla="*/ 0 w 1832397"/>
                <a:gd name="connsiteY3" fmla="*/ 1056398 h 1056398"/>
                <a:gd name="connsiteX4" fmla="*/ 752274 w 1832397"/>
                <a:gd name="connsiteY4" fmla="*/ 0 h 1056398"/>
                <a:gd name="connsiteX0" fmla="*/ 752274 w 1832397"/>
                <a:gd name="connsiteY0" fmla="*/ 0 h 1056398"/>
                <a:gd name="connsiteX1" fmla="*/ 1832397 w 1832397"/>
                <a:gd name="connsiteY1" fmla="*/ 0 h 1056398"/>
                <a:gd name="connsiteX2" fmla="*/ 1123449 w 1832397"/>
                <a:gd name="connsiteY2" fmla="*/ 1055717 h 1056398"/>
                <a:gd name="connsiteX3" fmla="*/ 0 w 1832397"/>
                <a:gd name="connsiteY3" fmla="*/ 1056398 h 1056398"/>
                <a:gd name="connsiteX4" fmla="*/ 752274 w 1832397"/>
                <a:gd name="connsiteY4" fmla="*/ 0 h 1056398"/>
                <a:gd name="connsiteX0" fmla="*/ 752274 w 1129935"/>
                <a:gd name="connsiteY0" fmla="*/ 5805 h 1062203"/>
                <a:gd name="connsiteX1" fmla="*/ 1129935 w 1129935"/>
                <a:gd name="connsiteY1" fmla="*/ 0 h 1062203"/>
                <a:gd name="connsiteX2" fmla="*/ 1123449 w 1129935"/>
                <a:gd name="connsiteY2" fmla="*/ 1061522 h 1062203"/>
                <a:gd name="connsiteX3" fmla="*/ 0 w 1129935"/>
                <a:gd name="connsiteY3" fmla="*/ 1062203 h 1062203"/>
                <a:gd name="connsiteX4" fmla="*/ 752274 w 1129935"/>
                <a:gd name="connsiteY4" fmla="*/ 5805 h 1062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935" h="1062203">
                  <a:moveTo>
                    <a:pt x="752274" y="5805"/>
                  </a:moveTo>
                  <a:lnTo>
                    <a:pt x="1129935" y="0"/>
                  </a:lnTo>
                  <a:lnTo>
                    <a:pt x="1123449" y="1061522"/>
                  </a:lnTo>
                  <a:lnTo>
                    <a:pt x="0" y="1062203"/>
                  </a:lnTo>
                  <a:lnTo>
                    <a:pt x="752274" y="5805"/>
                  </a:lnTo>
                  <a:close/>
                </a:path>
              </a:pathLst>
            </a:custGeom>
            <a:solidFill>
              <a:srgbClr val="F54D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092"/>
            </a:p>
          </p:txBody>
        </p:sp>
      </p:grpSp>
      <p:sp>
        <p:nvSpPr>
          <p:cNvPr id="16" name="Текст 20"/>
          <p:cNvSpPr>
            <a:spLocks noGrp="1"/>
          </p:cNvSpPr>
          <p:nvPr>
            <p:ph type="body" sz="quarter" idx="17"/>
          </p:nvPr>
        </p:nvSpPr>
        <p:spPr>
          <a:xfrm>
            <a:off x="689314" y="1303443"/>
            <a:ext cx="10767161" cy="4805606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6"/>
          </p:nvPr>
        </p:nvSpPr>
        <p:spPr>
          <a:xfrm>
            <a:off x="1151908" y="25857"/>
            <a:ext cx="11716259" cy="10693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384746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953F695-6393-A79F-60AC-8855C480DE2E}"/>
              </a:ext>
            </a:extLst>
          </p:cNvPr>
          <p:cNvSpPr>
            <a:spLocks/>
          </p:cNvSpPr>
          <p:nvPr userDrawn="1"/>
        </p:nvSpPr>
        <p:spPr bwMode="auto">
          <a:xfrm>
            <a:off x="11088800" y="6217831"/>
            <a:ext cx="1106088" cy="640170"/>
          </a:xfrm>
          <a:custGeom>
            <a:avLst/>
            <a:gdLst>
              <a:gd name="T0" fmla="*/ 2076281 w 1746884"/>
              <a:gd name="T1" fmla="*/ 0 h 1012190"/>
              <a:gd name="T2" fmla="*/ 845046 w 1746884"/>
              <a:gd name="T3" fmla="*/ 0 h 1012190"/>
              <a:gd name="T4" fmla="*/ 0 w 1746884"/>
              <a:gd name="T5" fmla="*/ 1197085 h 1012190"/>
              <a:gd name="T6" fmla="*/ 2076281 w 1746884"/>
              <a:gd name="T7" fmla="*/ 1197085 h 1012190"/>
              <a:gd name="T8" fmla="*/ 2076281 w 1746884"/>
              <a:gd name="T9" fmla="*/ 0 h 1012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B3620447-5F95-1702-CFA9-7264A55B167E}"/>
              </a:ext>
            </a:extLst>
          </p:cNvPr>
          <p:cNvSpPr txBox="1">
            <a:spLocks/>
          </p:cNvSpPr>
          <p:nvPr userDrawn="1"/>
        </p:nvSpPr>
        <p:spPr>
          <a:xfrm>
            <a:off x="9168307" y="6379558"/>
            <a:ext cx="2804208" cy="3427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897E7E9-8519-4206-9FC3-945152873A75}" type="slidenum">
              <a:rPr lang="ru-RU" sz="1395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395">
              <a:solidFill>
                <a:schemeClr val="bg1"/>
              </a:solidFill>
            </a:endParaRPr>
          </a:p>
        </p:txBody>
      </p:sp>
      <p:sp>
        <p:nvSpPr>
          <p:cNvPr id="16" name="Текст 20"/>
          <p:cNvSpPr>
            <a:spLocks noGrp="1"/>
          </p:cNvSpPr>
          <p:nvPr>
            <p:ph type="body" sz="quarter" idx="17"/>
          </p:nvPr>
        </p:nvSpPr>
        <p:spPr>
          <a:xfrm>
            <a:off x="689314" y="4630402"/>
            <a:ext cx="10399839" cy="1907315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1" name="Рисунок 3"/>
          <p:cNvSpPr>
            <a:spLocks noGrp="1"/>
          </p:cNvSpPr>
          <p:nvPr>
            <p:ph type="pic" sz="quarter" idx="13"/>
          </p:nvPr>
        </p:nvSpPr>
        <p:spPr>
          <a:xfrm>
            <a:off x="2" y="1303443"/>
            <a:ext cx="12194888" cy="299276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673536" y="308303"/>
            <a:ext cx="10973185" cy="616400"/>
          </a:xfrm>
          <a:prstGeom prst="rect">
            <a:avLst/>
          </a:prstGeom>
        </p:spPr>
        <p:txBody>
          <a:bodyPr/>
          <a:lstStyle>
            <a:lvl1pPr>
              <a:defRPr sz="2911"/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38502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>
            <a:extLst>
              <a:ext uri="{FF2B5EF4-FFF2-40B4-BE49-F238E27FC236}">
                <a16:creationId xmlns:a16="http://schemas.microsoft.com/office/drawing/2014/main" id="{F2346668-E681-F9C9-1ED0-5F7F83FC384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189073" y="1630748"/>
            <a:ext cx="8087248" cy="3600354"/>
            <a:chOff x="3610456" y="2689588"/>
            <a:chExt cx="13336409" cy="5936396"/>
          </a:xfrm>
        </p:grpSpPr>
        <p:sp>
          <p:nvSpPr>
            <p:cNvPr id="3" name="Прямоугольник 4">
              <a:extLst>
                <a:ext uri="{FF2B5EF4-FFF2-40B4-BE49-F238E27FC236}">
                  <a16:creationId xmlns:a16="http://schemas.microsoft.com/office/drawing/2014/main" id="{EA225F5D-0924-7BD0-04E4-42911093E368}"/>
                </a:ext>
              </a:extLst>
            </p:cNvPr>
            <p:cNvSpPr/>
            <p:nvPr userDrawn="1"/>
          </p:nvSpPr>
          <p:spPr>
            <a:xfrm>
              <a:off x="5744027" y="2694350"/>
              <a:ext cx="5068820" cy="2941214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092"/>
            </a:p>
          </p:txBody>
        </p:sp>
        <p:sp>
          <p:nvSpPr>
            <p:cNvPr id="4" name="Прямоугольник 4">
              <a:extLst>
                <a:ext uri="{FF2B5EF4-FFF2-40B4-BE49-F238E27FC236}">
                  <a16:creationId xmlns:a16="http://schemas.microsoft.com/office/drawing/2014/main" id="{2D5F8A99-E160-0192-3DB7-79114E0660A4}"/>
                </a:ext>
              </a:extLst>
            </p:cNvPr>
            <p:cNvSpPr/>
            <p:nvPr userDrawn="1"/>
          </p:nvSpPr>
          <p:spPr>
            <a:xfrm>
              <a:off x="8787225" y="2702286"/>
              <a:ext cx="5067232" cy="2941215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092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EE698994-EE6F-C549-130C-5E82F76B2934}"/>
                </a:ext>
              </a:extLst>
            </p:cNvPr>
            <p:cNvSpPr/>
            <p:nvPr userDrawn="1"/>
          </p:nvSpPr>
          <p:spPr>
            <a:xfrm>
              <a:off x="11879633" y="2689588"/>
              <a:ext cx="5067232" cy="2941215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092"/>
            </a:p>
          </p:txBody>
        </p:sp>
        <p:sp>
          <p:nvSpPr>
            <p:cNvPr id="6" name="Прямоугольник 4">
              <a:extLst>
                <a:ext uri="{FF2B5EF4-FFF2-40B4-BE49-F238E27FC236}">
                  <a16:creationId xmlns:a16="http://schemas.microsoft.com/office/drawing/2014/main" id="{B82312CC-61BE-C1D9-9836-C5AA2F31C3C1}"/>
                </a:ext>
              </a:extLst>
            </p:cNvPr>
            <p:cNvSpPr/>
            <p:nvPr userDrawn="1"/>
          </p:nvSpPr>
          <p:spPr>
            <a:xfrm>
              <a:off x="9753999" y="5678421"/>
              <a:ext cx="5068820" cy="2941214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092"/>
            </a:p>
          </p:txBody>
        </p:sp>
        <p:sp>
          <p:nvSpPr>
            <p:cNvPr id="9" name="Прямоугольник 4">
              <a:extLst>
                <a:ext uri="{FF2B5EF4-FFF2-40B4-BE49-F238E27FC236}">
                  <a16:creationId xmlns:a16="http://schemas.microsoft.com/office/drawing/2014/main" id="{3870D8B8-3126-6262-70F5-62BD8B674F23}"/>
                </a:ext>
              </a:extLst>
            </p:cNvPr>
            <p:cNvSpPr/>
            <p:nvPr userDrawn="1"/>
          </p:nvSpPr>
          <p:spPr>
            <a:xfrm>
              <a:off x="3610456" y="5667310"/>
              <a:ext cx="5067232" cy="2941215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092"/>
            </a:p>
          </p:txBody>
        </p:sp>
        <p:sp>
          <p:nvSpPr>
            <p:cNvPr id="14" name="Прямоугольник 4">
              <a:extLst>
                <a:ext uri="{FF2B5EF4-FFF2-40B4-BE49-F238E27FC236}">
                  <a16:creationId xmlns:a16="http://schemas.microsoft.com/office/drawing/2014/main" id="{8110B423-DDDA-EF93-6029-43208F371D78}"/>
                </a:ext>
              </a:extLst>
            </p:cNvPr>
            <p:cNvSpPr/>
            <p:nvPr userDrawn="1"/>
          </p:nvSpPr>
          <p:spPr>
            <a:xfrm>
              <a:off x="6677465" y="5684770"/>
              <a:ext cx="5067232" cy="2941214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092"/>
            </a:p>
          </p:txBody>
        </p:sp>
      </p:grpSp>
      <p:pic>
        <p:nvPicPr>
          <p:cNvPr id="15" name="Рисунок 12">
            <a:extLst>
              <a:ext uri="{FF2B5EF4-FFF2-40B4-BE49-F238E27FC236}">
                <a16:creationId xmlns:a16="http://schemas.microsoft.com/office/drawing/2014/main" id="{09BE1926-81CE-FC3C-779E-B3948FBDE8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621"/>
            <a:ext cx="4508104" cy="35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8B707E6-28E3-344F-3E59-96919EDC088C}"/>
              </a:ext>
            </a:extLst>
          </p:cNvPr>
          <p:cNvSpPr/>
          <p:nvPr userDrawn="1"/>
        </p:nvSpPr>
        <p:spPr>
          <a:xfrm>
            <a:off x="0" y="0"/>
            <a:ext cx="12192000" cy="1121501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id="{4B6656D4-3F11-B8F4-1DF2-43FE73622CC1}"/>
              </a:ext>
            </a:extLst>
          </p:cNvPr>
          <p:cNvSpPr/>
          <p:nvPr userDrawn="1"/>
        </p:nvSpPr>
        <p:spPr>
          <a:xfrm>
            <a:off x="7409540" y="0"/>
            <a:ext cx="4782460" cy="1126314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18" name="Прямоугольник 20">
            <a:extLst>
              <a:ext uri="{FF2B5EF4-FFF2-40B4-BE49-F238E27FC236}">
                <a16:creationId xmlns:a16="http://schemas.microsoft.com/office/drawing/2014/main" id="{2A8B49F0-C302-7A1B-236F-0EE274A5C904}"/>
              </a:ext>
            </a:extLst>
          </p:cNvPr>
          <p:cNvSpPr/>
          <p:nvPr userDrawn="1"/>
        </p:nvSpPr>
        <p:spPr>
          <a:xfrm>
            <a:off x="2188110" y="5118471"/>
            <a:ext cx="1879099" cy="101079"/>
          </a:xfrm>
          <a:custGeom>
            <a:avLst/>
            <a:gdLst>
              <a:gd name="connsiteX0" fmla="*/ 0 w 2983775"/>
              <a:gd name="connsiteY0" fmla="*/ 0 h 161707"/>
              <a:gd name="connsiteX1" fmla="*/ 2983775 w 2983775"/>
              <a:gd name="connsiteY1" fmla="*/ 0 h 161707"/>
              <a:gd name="connsiteX2" fmla="*/ 2983775 w 2983775"/>
              <a:gd name="connsiteY2" fmla="*/ 161707 h 161707"/>
              <a:gd name="connsiteX3" fmla="*/ 0 w 2983775"/>
              <a:gd name="connsiteY3" fmla="*/ 161707 h 161707"/>
              <a:gd name="connsiteX4" fmla="*/ 0 w 2983775"/>
              <a:gd name="connsiteY4" fmla="*/ 0 h 161707"/>
              <a:gd name="connsiteX0" fmla="*/ 0 w 3083421"/>
              <a:gd name="connsiteY0" fmla="*/ 5861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0 w 3083421"/>
              <a:gd name="connsiteY4" fmla="*/ 5861 h 167568"/>
              <a:gd name="connsiteX0" fmla="*/ 117230 w 3083421"/>
              <a:gd name="connsiteY0" fmla="*/ 11722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117230 w 3083421"/>
              <a:gd name="connsiteY4" fmla="*/ 11722 h 167568"/>
              <a:gd name="connsiteX0" fmla="*/ 117230 w 3077483"/>
              <a:gd name="connsiteY0" fmla="*/ 0 h 155846"/>
              <a:gd name="connsiteX1" fmla="*/ 3077483 w 3077483"/>
              <a:gd name="connsiteY1" fmla="*/ 29842 h 155846"/>
              <a:gd name="connsiteX2" fmla="*/ 2983775 w 3077483"/>
              <a:gd name="connsiteY2" fmla="*/ 155846 h 155846"/>
              <a:gd name="connsiteX3" fmla="*/ 0 w 3077483"/>
              <a:gd name="connsiteY3" fmla="*/ 155846 h 155846"/>
              <a:gd name="connsiteX4" fmla="*/ 117230 w 3077483"/>
              <a:gd name="connsiteY4" fmla="*/ 0 h 155846"/>
              <a:gd name="connsiteX0" fmla="*/ 117230 w 3071545"/>
              <a:gd name="connsiteY0" fmla="*/ 0 h 155846"/>
              <a:gd name="connsiteX1" fmla="*/ 3071545 w 3071545"/>
              <a:gd name="connsiteY1" fmla="*/ 154 h 155846"/>
              <a:gd name="connsiteX2" fmla="*/ 2983775 w 3071545"/>
              <a:gd name="connsiteY2" fmla="*/ 155846 h 155846"/>
              <a:gd name="connsiteX3" fmla="*/ 0 w 3071545"/>
              <a:gd name="connsiteY3" fmla="*/ 155846 h 155846"/>
              <a:gd name="connsiteX4" fmla="*/ 117230 w 3071545"/>
              <a:gd name="connsiteY4" fmla="*/ 0 h 155846"/>
              <a:gd name="connsiteX0" fmla="*/ 136201 w 3071545"/>
              <a:gd name="connsiteY0" fmla="*/ 0 h 167229"/>
              <a:gd name="connsiteX1" fmla="*/ 3071545 w 3071545"/>
              <a:gd name="connsiteY1" fmla="*/ 11537 h 167229"/>
              <a:gd name="connsiteX2" fmla="*/ 2983775 w 3071545"/>
              <a:gd name="connsiteY2" fmla="*/ 167229 h 167229"/>
              <a:gd name="connsiteX3" fmla="*/ 0 w 3071545"/>
              <a:gd name="connsiteY3" fmla="*/ 167229 h 167229"/>
              <a:gd name="connsiteX4" fmla="*/ 136201 w 3071545"/>
              <a:gd name="connsiteY4" fmla="*/ 0 h 167229"/>
              <a:gd name="connsiteX0" fmla="*/ 136201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36201 w 3056368"/>
              <a:gd name="connsiteY4" fmla="*/ 0 h 167229"/>
              <a:gd name="connsiteX0" fmla="*/ 117230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17230 w 3056368"/>
              <a:gd name="connsiteY4" fmla="*/ 0 h 167229"/>
              <a:gd name="connsiteX0" fmla="*/ 117230 w 3075339"/>
              <a:gd name="connsiteY0" fmla="*/ 0 h 167229"/>
              <a:gd name="connsiteX1" fmla="*/ 3075339 w 3075339"/>
              <a:gd name="connsiteY1" fmla="*/ 3948 h 167229"/>
              <a:gd name="connsiteX2" fmla="*/ 2983775 w 3075339"/>
              <a:gd name="connsiteY2" fmla="*/ 167229 h 167229"/>
              <a:gd name="connsiteX3" fmla="*/ 0 w 3075339"/>
              <a:gd name="connsiteY3" fmla="*/ 167229 h 167229"/>
              <a:gd name="connsiteX4" fmla="*/ 117230 w 3075339"/>
              <a:gd name="connsiteY4" fmla="*/ 0 h 167229"/>
              <a:gd name="connsiteX0" fmla="*/ 117230 w 3098104"/>
              <a:gd name="connsiteY0" fmla="*/ 0 h 167229"/>
              <a:gd name="connsiteX1" fmla="*/ 3098104 w 3098104"/>
              <a:gd name="connsiteY1" fmla="*/ 7742 h 167229"/>
              <a:gd name="connsiteX2" fmla="*/ 2983775 w 3098104"/>
              <a:gd name="connsiteY2" fmla="*/ 167229 h 167229"/>
              <a:gd name="connsiteX3" fmla="*/ 0 w 3098104"/>
              <a:gd name="connsiteY3" fmla="*/ 167229 h 167229"/>
              <a:gd name="connsiteX4" fmla="*/ 117230 w 3098104"/>
              <a:gd name="connsiteY4" fmla="*/ 0 h 1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8104" h="167229">
                <a:moveTo>
                  <a:pt x="117230" y="0"/>
                </a:moveTo>
                <a:lnTo>
                  <a:pt x="3098104" y="7742"/>
                </a:lnTo>
                <a:lnTo>
                  <a:pt x="2983775" y="167229"/>
                </a:lnTo>
                <a:lnTo>
                  <a:pt x="0" y="167229"/>
                </a:lnTo>
                <a:lnTo>
                  <a:pt x="11723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19" name="Прямоугольник 20">
            <a:extLst>
              <a:ext uri="{FF2B5EF4-FFF2-40B4-BE49-F238E27FC236}">
                <a16:creationId xmlns:a16="http://schemas.microsoft.com/office/drawing/2014/main" id="{4877326B-C533-5177-C91A-054E15A7B7EB}"/>
              </a:ext>
            </a:extLst>
          </p:cNvPr>
          <p:cNvSpPr/>
          <p:nvPr userDrawn="1"/>
        </p:nvSpPr>
        <p:spPr>
          <a:xfrm>
            <a:off x="5909727" y="5129060"/>
            <a:ext cx="1879099" cy="102042"/>
          </a:xfrm>
          <a:custGeom>
            <a:avLst/>
            <a:gdLst>
              <a:gd name="connsiteX0" fmla="*/ 0 w 2983775"/>
              <a:gd name="connsiteY0" fmla="*/ 0 h 161707"/>
              <a:gd name="connsiteX1" fmla="*/ 2983775 w 2983775"/>
              <a:gd name="connsiteY1" fmla="*/ 0 h 161707"/>
              <a:gd name="connsiteX2" fmla="*/ 2983775 w 2983775"/>
              <a:gd name="connsiteY2" fmla="*/ 161707 h 161707"/>
              <a:gd name="connsiteX3" fmla="*/ 0 w 2983775"/>
              <a:gd name="connsiteY3" fmla="*/ 161707 h 161707"/>
              <a:gd name="connsiteX4" fmla="*/ 0 w 2983775"/>
              <a:gd name="connsiteY4" fmla="*/ 0 h 161707"/>
              <a:gd name="connsiteX0" fmla="*/ 0 w 3083421"/>
              <a:gd name="connsiteY0" fmla="*/ 5861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0 w 3083421"/>
              <a:gd name="connsiteY4" fmla="*/ 5861 h 167568"/>
              <a:gd name="connsiteX0" fmla="*/ 117230 w 3083421"/>
              <a:gd name="connsiteY0" fmla="*/ 11722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117230 w 3083421"/>
              <a:gd name="connsiteY4" fmla="*/ 11722 h 167568"/>
              <a:gd name="connsiteX0" fmla="*/ 117230 w 3077483"/>
              <a:gd name="connsiteY0" fmla="*/ 0 h 155846"/>
              <a:gd name="connsiteX1" fmla="*/ 3077483 w 3077483"/>
              <a:gd name="connsiteY1" fmla="*/ 29842 h 155846"/>
              <a:gd name="connsiteX2" fmla="*/ 2983775 w 3077483"/>
              <a:gd name="connsiteY2" fmla="*/ 155846 h 155846"/>
              <a:gd name="connsiteX3" fmla="*/ 0 w 3077483"/>
              <a:gd name="connsiteY3" fmla="*/ 155846 h 155846"/>
              <a:gd name="connsiteX4" fmla="*/ 117230 w 3077483"/>
              <a:gd name="connsiteY4" fmla="*/ 0 h 155846"/>
              <a:gd name="connsiteX0" fmla="*/ 117230 w 3071545"/>
              <a:gd name="connsiteY0" fmla="*/ 0 h 155846"/>
              <a:gd name="connsiteX1" fmla="*/ 3071545 w 3071545"/>
              <a:gd name="connsiteY1" fmla="*/ 154 h 155846"/>
              <a:gd name="connsiteX2" fmla="*/ 2983775 w 3071545"/>
              <a:gd name="connsiteY2" fmla="*/ 155846 h 155846"/>
              <a:gd name="connsiteX3" fmla="*/ 0 w 3071545"/>
              <a:gd name="connsiteY3" fmla="*/ 155846 h 155846"/>
              <a:gd name="connsiteX4" fmla="*/ 117230 w 3071545"/>
              <a:gd name="connsiteY4" fmla="*/ 0 h 155846"/>
              <a:gd name="connsiteX0" fmla="*/ 136201 w 3071545"/>
              <a:gd name="connsiteY0" fmla="*/ 0 h 167229"/>
              <a:gd name="connsiteX1" fmla="*/ 3071545 w 3071545"/>
              <a:gd name="connsiteY1" fmla="*/ 11537 h 167229"/>
              <a:gd name="connsiteX2" fmla="*/ 2983775 w 3071545"/>
              <a:gd name="connsiteY2" fmla="*/ 167229 h 167229"/>
              <a:gd name="connsiteX3" fmla="*/ 0 w 3071545"/>
              <a:gd name="connsiteY3" fmla="*/ 167229 h 167229"/>
              <a:gd name="connsiteX4" fmla="*/ 136201 w 3071545"/>
              <a:gd name="connsiteY4" fmla="*/ 0 h 167229"/>
              <a:gd name="connsiteX0" fmla="*/ 136201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36201 w 3056368"/>
              <a:gd name="connsiteY4" fmla="*/ 0 h 167229"/>
              <a:gd name="connsiteX0" fmla="*/ 117230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17230 w 3056368"/>
              <a:gd name="connsiteY4" fmla="*/ 0 h 167229"/>
              <a:gd name="connsiteX0" fmla="*/ 117230 w 3075339"/>
              <a:gd name="connsiteY0" fmla="*/ 0 h 167229"/>
              <a:gd name="connsiteX1" fmla="*/ 3075339 w 3075339"/>
              <a:gd name="connsiteY1" fmla="*/ 3948 h 167229"/>
              <a:gd name="connsiteX2" fmla="*/ 2983775 w 3075339"/>
              <a:gd name="connsiteY2" fmla="*/ 167229 h 167229"/>
              <a:gd name="connsiteX3" fmla="*/ 0 w 3075339"/>
              <a:gd name="connsiteY3" fmla="*/ 167229 h 167229"/>
              <a:gd name="connsiteX4" fmla="*/ 117230 w 3075339"/>
              <a:gd name="connsiteY4" fmla="*/ 0 h 167229"/>
              <a:gd name="connsiteX0" fmla="*/ 117230 w 3098104"/>
              <a:gd name="connsiteY0" fmla="*/ 0 h 167229"/>
              <a:gd name="connsiteX1" fmla="*/ 3098104 w 3098104"/>
              <a:gd name="connsiteY1" fmla="*/ 7742 h 167229"/>
              <a:gd name="connsiteX2" fmla="*/ 2983775 w 3098104"/>
              <a:gd name="connsiteY2" fmla="*/ 167229 h 167229"/>
              <a:gd name="connsiteX3" fmla="*/ 0 w 3098104"/>
              <a:gd name="connsiteY3" fmla="*/ 167229 h 167229"/>
              <a:gd name="connsiteX4" fmla="*/ 117230 w 3098104"/>
              <a:gd name="connsiteY4" fmla="*/ 0 h 1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8104" h="167229">
                <a:moveTo>
                  <a:pt x="117230" y="0"/>
                </a:moveTo>
                <a:lnTo>
                  <a:pt x="3098104" y="7742"/>
                </a:lnTo>
                <a:lnTo>
                  <a:pt x="2983775" y="167229"/>
                </a:lnTo>
                <a:lnTo>
                  <a:pt x="0" y="167229"/>
                </a:lnTo>
                <a:lnTo>
                  <a:pt x="11723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20" name="Прямоугольник 20">
            <a:extLst>
              <a:ext uri="{FF2B5EF4-FFF2-40B4-BE49-F238E27FC236}">
                <a16:creationId xmlns:a16="http://schemas.microsoft.com/office/drawing/2014/main" id="{FAF9EE10-53A1-884F-2050-51673DF60DFE}"/>
              </a:ext>
            </a:extLst>
          </p:cNvPr>
          <p:cNvSpPr/>
          <p:nvPr userDrawn="1"/>
        </p:nvSpPr>
        <p:spPr>
          <a:xfrm>
            <a:off x="4048918" y="5129060"/>
            <a:ext cx="1879099" cy="102042"/>
          </a:xfrm>
          <a:custGeom>
            <a:avLst/>
            <a:gdLst>
              <a:gd name="connsiteX0" fmla="*/ 0 w 2983775"/>
              <a:gd name="connsiteY0" fmla="*/ 0 h 161707"/>
              <a:gd name="connsiteX1" fmla="*/ 2983775 w 2983775"/>
              <a:gd name="connsiteY1" fmla="*/ 0 h 161707"/>
              <a:gd name="connsiteX2" fmla="*/ 2983775 w 2983775"/>
              <a:gd name="connsiteY2" fmla="*/ 161707 h 161707"/>
              <a:gd name="connsiteX3" fmla="*/ 0 w 2983775"/>
              <a:gd name="connsiteY3" fmla="*/ 161707 h 161707"/>
              <a:gd name="connsiteX4" fmla="*/ 0 w 2983775"/>
              <a:gd name="connsiteY4" fmla="*/ 0 h 161707"/>
              <a:gd name="connsiteX0" fmla="*/ 0 w 3083421"/>
              <a:gd name="connsiteY0" fmla="*/ 5861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0 w 3083421"/>
              <a:gd name="connsiteY4" fmla="*/ 5861 h 167568"/>
              <a:gd name="connsiteX0" fmla="*/ 117230 w 3083421"/>
              <a:gd name="connsiteY0" fmla="*/ 11722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117230 w 3083421"/>
              <a:gd name="connsiteY4" fmla="*/ 11722 h 167568"/>
              <a:gd name="connsiteX0" fmla="*/ 117230 w 3077483"/>
              <a:gd name="connsiteY0" fmla="*/ 0 h 155846"/>
              <a:gd name="connsiteX1" fmla="*/ 3077483 w 3077483"/>
              <a:gd name="connsiteY1" fmla="*/ 29842 h 155846"/>
              <a:gd name="connsiteX2" fmla="*/ 2983775 w 3077483"/>
              <a:gd name="connsiteY2" fmla="*/ 155846 h 155846"/>
              <a:gd name="connsiteX3" fmla="*/ 0 w 3077483"/>
              <a:gd name="connsiteY3" fmla="*/ 155846 h 155846"/>
              <a:gd name="connsiteX4" fmla="*/ 117230 w 3077483"/>
              <a:gd name="connsiteY4" fmla="*/ 0 h 155846"/>
              <a:gd name="connsiteX0" fmla="*/ 117230 w 3071545"/>
              <a:gd name="connsiteY0" fmla="*/ 0 h 155846"/>
              <a:gd name="connsiteX1" fmla="*/ 3071545 w 3071545"/>
              <a:gd name="connsiteY1" fmla="*/ 154 h 155846"/>
              <a:gd name="connsiteX2" fmla="*/ 2983775 w 3071545"/>
              <a:gd name="connsiteY2" fmla="*/ 155846 h 155846"/>
              <a:gd name="connsiteX3" fmla="*/ 0 w 3071545"/>
              <a:gd name="connsiteY3" fmla="*/ 155846 h 155846"/>
              <a:gd name="connsiteX4" fmla="*/ 117230 w 3071545"/>
              <a:gd name="connsiteY4" fmla="*/ 0 h 155846"/>
              <a:gd name="connsiteX0" fmla="*/ 136201 w 3071545"/>
              <a:gd name="connsiteY0" fmla="*/ 0 h 167229"/>
              <a:gd name="connsiteX1" fmla="*/ 3071545 w 3071545"/>
              <a:gd name="connsiteY1" fmla="*/ 11537 h 167229"/>
              <a:gd name="connsiteX2" fmla="*/ 2983775 w 3071545"/>
              <a:gd name="connsiteY2" fmla="*/ 167229 h 167229"/>
              <a:gd name="connsiteX3" fmla="*/ 0 w 3071545"/>
              <a:gd name="connsiteY3" fmla="*/ 167229 h 167229"/>
              <a:gd name="connsiteX4" fmla="*/ 136201 w 3071545"/>
              <a:gd name="connsiteY4" fmla="*/ 0 h 167229"/>
              <a:gd name="connsiteX0" fmla="*/ 136201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36201 w 3056368"/>
              <a:gd name="connsiteY4" fmla="*/ 0 h 167229"/>
              <a:gd name="connsiteX0" fmla="*/ 117230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17230 w 3056368"/>
              <a:gd name="connsiteY4" fmla="*/ 0 h 167229"/>
              <a:gd name="connsiteX0" fmla="*/ 117230 w 3075339"/>
              <a:gd name="connsiteY0" fmla="*/ 0 h 167229"/>
              <a:gd name="connsiteX1" fmla="*/ 3075339 w 3075339"/>
              <a:gd name="connsiteY1" fmla="*/ 3948 h 167229"/>
              <a:gd name="connsiteX2" fmla="*/ 2983775 w 3075339"/>
              <a:gd name="connsiteY2" fmla="*/ 167229 h 167229"/>
              <a:gd name="connsiteX3" fmla="*/ 0 w 3075339"/>
              <a:gd name="connsiteY3" fmla="*/ 167229 h 167229"/>
              <a:gd name="connsiteX4" fmla="*/ 117230 w 3075339"/>
              <a:gd name="connsiteY4" fmla="*/ 0 h 167229"/>
              <a:gd name="connsiteX0" fmla="*/ 117230 w 3098104"/>
              <a:gd name="connsiteY0" fmla="*/ 0 h 167229"/>
              <a:gd name="connsiteX1" fmla="*/ 3098104 w 3098104"/>
              <a:gd name="connsiteY1" fmla="*/ 7742 h 167229"/>
              <a:gd name="connsiteX2" fmla="*/ 2983775 w 3098104"/>
              <a:gd name="connsiteY2" fmla="*/ 167229 h 167229"/>
              <a:gd name="connsiteX3" fmla="*/ 0 w 3098104"/>
              <a:gd name="connsiteY3" fmla="*/ 167229 h 167229"/>
              <a:gd name="connsiteX4" fmla="*/ 117230 w 3098104"/>
              <a:gd name="connsiteY4" fmla="*/ 0 h 1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8104" h="167229">
                <a:moveTo>
                  <a:pt x="117230" y="0"/>
                </a:moveTo>
                <a:lnTo>
                  <a:pt x="3098104" y="7742"/>
                </a:lnTo>
                <a:lnTo>
                  <a:pt x="2983775" y="167229"/>
                </a:lnTo>
                <a:lnTo>
                  <a:pt x="0" y="167229"/>
                </a:lnTo>
                <a:lnTo>
                  <a:pt x="11723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pic>
        <p:nvPicPr>
          <p:cNvPr id="21" name="Рисунок 18">
            <a:extLst>
              <a:ext uri="{FF2B5EF4-FFF2-40B4-BE49-F238E27FC236}">
                <a16:creationId xmlns:a16="http://schemas.microsoft.com/office/drawing/2014/main" id="{EC38828D-1B9B-420B-8D5B-A01E25CFA5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667" y="1685620"/>
            <a:ext cx="4176951" cy="333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Текст 6"/>
          <p:cNvSpPr>
            <a:spLocks noGrp="1"/>
          </p:cNvSpPr>
          <p:nvPr>
            <p:ph type="body" sz="quarter" idx="17"/>
          </p:nvPr>
        </p:nvSpPr>
        <p:spPr>
          <a:xfrm>
            <a:off x="4293869" y="2116305"/>
            <a:ext cx="142261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8"/>
          </p:nvPr>
        </p:nvSpPr>
        <p:spPr>
          <a:xfrm>
            <a:off x="6122669" y="2116305"/>
            <a:ext cx="142261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Текст 6"/>
          <p:cNvSpPr>
            <a:spLocks noGrp="1"/>
          </p:cNvSpPr>
          <p:nvPr>
            <p:ph type="body" sz="quarter" idx="19"/>
          </p:nvPr>
        </p:nvSpPr>
        <p:spPr>
          <a:xfrm>
            <a:off x="7951467" y="2116305"/>
            <a:ext cx="142261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20"/>
          </p:nvPr>
        </p:nvSpPr>
        <p:spPr>
          <a:xfrm>
            <a:off x="6775222" y="3801885"/>
            <a:ext cx="142261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21"/>
          </p:nvPr>
        </p:nvSpPr>
        <p:spPr>
          <a:xfrm>
            <a:off x="4938354" y="3801885"/>
            <a:ext cx="142261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22"/>
          </p:nvPr>
        </p:nvSpPr>
        <p:spPr>
          <a:xfrm>
            <a:off x="3104046" y="3801885"/>
            <a:ext cx="142261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305328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575AD3F-5BA6-5F59-A942-653EC2D7F82E}"/>
              </a:ext>
            </a:extLst>
          </p:cNvPr>
          <p:cNvSpPr>
            <a:spLocks/>
          </p:cNvSpPr>
          <p:nvPr userDrawn="1"/>
        </p:nvSpPr>
        <p:spPr bwMode="auto">
          <a:xfrm>
            <a:off x="11088800" y="6217831"/>
            <a:ext cx="1106088" cy="640170"/>
          </a:xfrm>
          <a:custGeom>
            <a:avLst/>
            <a:gdLst>
              <a:gd name="T0" fmla="*/ 2076281 w 1746884"/>
              <a:gd name="T1" fmla="*/ 0 h 1012190"/>
              <a:gd name="T2" fmla="*/ 845046 w 1746884"/>
              <a:gd name="T3" fmla="*/ 0 h 1012190"/>
              <a:gd name="T4" fmla="*/ 0 w 1746884"/>
              <a:gd name="T5" fmla="*/ 1197085 h 1012190"/>
              <a:gd name="T6" fmla="*/ 2076281 w 1746884"/>
              <a:gd name="T7" fmla="*/ 1197085 h 1012190"/>
              <a:gd name="T8" fmla="*/ 2076281 w 1746884"/>
              <a:gd name="T9" fmla="*/ 0 h 1012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0972D480-7E44-6645-E7A4-C9DC6179AE69}"/>
              </a:ext>
            </a:extLst>
          </p:cNvPr>
          <p:cNvSpPr txBox="1">
            <a:spLocks/>
          </p:cNvSpPr>
          <p:nvPr userDrawn="1"/>
        </p:nvSpPr>
        <p:spPr>
          <a:xfrm>
            <a:off x="9168307" y="6379558"/>
            <a:ext cx="2804208" cy="3427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8F8D2A1-E1B0-4610-9493-385FBFCF8C62}" type="slidenum">
              <a:rPr lang="ru-RU" sz="1395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395">
              <a:solidFill>
                <a:schemeClr val="bg1"/>
              </a:solidFill>
            </a:endParaRPr>
          </a:p>
        </p:txBody>
      </p:sp>
      <p:sp>
        <p:nvSpPr>
          <p:cNvPr id="16" name="Текст 20"/>
          <p:cNvSpPr>
            <a:spLocks noGrp="1"/>
          </p:cNvSpPr>
          <p:nvPr>
            <p:ph type="body" sz="quarter" idx="17"/>
          </p:nvPr>
        </p:nvSpPr>
        <p:spPr>
          <a:xfrm>
            <a:off x="689314" y="4630402"/>
            <a:ext cx="10399839" cy="1907315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1" name="Рисунок 3"/>
          <p:cNvSpPr>
            <a:spLocks noGrp="1"/>
          </p:cNvSpPr>
          <p:nvPr>
            <p:ph type="pic" sz="quarter" idx="13"/>
          </p:nvPr>
        </p:nvSpPr>
        <p:spPr>
          <a:xfrm>
            <a:off x="689315" y="1303443"/>
            <a:ext cx="4990788" cy="299276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Рисунок 3"/>
          <p:cNvSpPr>
            <a:spLocks noGrp="1"/>
          </p:cNvSpPr>
          <p:nvPr>
            <p:ph type="pic" sz="quarter" idx="18"/>
          </p:nvPr>
        </p:nvSpPr>
        <p:spPr>
          <a:xfrm>
            <a:off x="6094515" y="1303443"/>
            <a:ext cx="4990788" cy="299276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673536" y="308303"/>
            <a:ext cx="10973185" cy="616400"/>
          </a:xfrm>
          <a:prstGeom prst="rect">
            <a:avLst/>
          </a:prstGeom>
        </p:spPr>
        <p:txBody>
          <a:bodyPr/>
          <a:lstStyle>
            <a:lvl1pPr>
              <a:defRPr sz="2911"/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803851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8D17E33-117B-86A9-08A2-E3DEE28EB298}"/>
              </a:ext>
            </a:extLst>
          </p:cNvPr>
          <p:cNvSpPr/>
          <p:nvPr userDrawn="1"/>
        </p:nvSpPr>
        <p:spPr>
          <a:xfrm>
            <a:off x="0" y="0"/>
            <a:ext cx="12192000" cy="1121501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5" name="Прямоугольник 2">
            <a:extLst>
              <a:ext uri="{FF2B5EF4-FFF2-40B4-BE49-F238E27FC236}">
                <a16:creationId xmlns:a16="http://schemas.microsoft.com/office/drawing/2014/main" id="{8F498A79-D276-C1D5-EB9E-9DBBA771D8D8}"/>
              </a:ext>
            </a:extLst>
          </p:cNvPr>
          <p:cNvSpPr/>
          <p:nvPr userDrawn="1"/>
        </p:nvSpPr>
        <p:spPr>
          <a:xfrm>
            <a:off x="7409540" y="0"/>
            <a:ext cx="4782460" cy="1126314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3537" y="1826685"/>
            <a:ext cx="5156200" cy="434974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90521" y="1826685"/>
            <a:ext cx="5156200" cy="434974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4839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3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9" y="987428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199"/>
            </a:lvl1pPr>
            <a:lvl2pPr marL="457161" indent="0">
              <a:buNone/>
              <a:defRPr sz="2800"/>
            </a:lvl2pPr>
            <a:lvl3pPr marL="914321" indent="0">
              <a:buNone/>
              <a:defRPr sz="2400"/>
            </a:lvl3pPr>
            <a:lvl4pPr marL="1371483" indent="0">
              <a:buNone/>
              <a:defRPr sz="2000"/>
            </a:lvl4pPr>
            <a:lvl5pPr marL="1828643" indent="0">
              <a:buNone/>
              <a:defRPr sz="2000"/>
            </a:lvl5pPr>
            <a:lvl6pPr marL="2285804" indent="0">
              <a:buNone/>
              <a:defRPr sz="2000"/>
            </a:lvl6pPr>
            <a:lvl7pPr marL="2742965" indent="0">
              <a:buNone/>
              <a:defRPr sz="2000"/>
            </a:lvl7pPr>
            <a:lvl8pPr marL="3200126" indent="0">
              <a:buNone/>
              <a:defRPr sz="2000"/>
            </a:lvl8pPr>
            <a:lvl9pPr marL="3657286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1" indent="0">
              <a:buNone/>
              <a:defRPr sz="1400"/>
            </a:lvl2pPr>
            <a:lvl3pPr marL="914321" indent="0">
              <a:buNone/>
              <a:defRPr sz="1200"/>
            </a:lvl3pPr>
            <a:lvl4pPr marL="1371483" indent="0">
              <a:buNone/>
              <a:defRPr sz="1000"/>
            </a:lvl4pPr>
            <a:lvl5pPr marL="1828643" indent="0">
              <a:buNone/>
              <a:defRPr sz="1000"/>
            </a:lvl5pPr>
            <a:lvl6pPr marL="2285804" indent="0">
              <a:buNone/>
              <a:defRPr sz="1000"/>
            </a:lvl6pPr>
            <a:lvl7pPr marL="2742965" indent="0">
              <a:buNone/>
              <a:defRPr sz="1000"/>
            </a:lvl7pPr>
            <a:lvl8pPr marL="3200126" indent="0">
              <a:buNone/>
              <a:defRPr sz="1000"/>
            </a:lvl8pPr>
            <a:lvl9pPr marL="3657286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476299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9F9443A-0C8C-4BAB-577C-BD8F79A40D67}"/>
              </a:ext>
            </a:extLst>
          </p:cNvPr>
          <p:cNvSpPr/>
          <p:nvPr userDrawn="1"/>
        </p:nvSpPr>
        <p:spPr>
          <a:xfrm>
            <a:off x="0" y="0"/>
            <a:ext cx="12192000" cy="1121501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1081E3-B9E6-0C88-24ED-F5D79BDD6F4F}"/>
              </a:ext>
            </a:extLst>
          </p:cNvPr>
          <p:cNvSpPr/>
          <p:nvPr userDrawn="1"/>
        </p:nvSpPr>
        <p:spPr>
          <a:xfrm>
            <a:off x="7409540" y="0"/>
            <a:ext cx="4782460" cy="1126314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3"/>
          </p:nvPr>
        </p:nvSpPr>
        <p:spPr>
          <a:xfrm>
            <a:off x="669859" y="1719313"/>
            <a:ext cx="3512035" cy="4204905"/>
          </a:xfrm>
        </p:spPr>
        <p:txBody>
          <a:bodyPr>
            <a:normAutofit/>
          </a:bodyPr>
          <a:lstStyle>
            <a:lvl1pPr marL="0" indent="0">
              <a:buNone/>
              <a:defRPr sz="1940">
                <a:solidFill>
                  <a:srgbClr val="2C3D4F"/>
                </a:solidFill>
                <a:latin typeface="Geometria" pitchFamily="34" charset="-52"/>
              </a:defRPr>
            </a:lvl1pPr>
            <a:lvl2pPr>
              <a:defRPr sz="1698">
                <a:solidFill>
                  <a:srgbClr val="2C3D4F"/>
                </a:solidFill>
                <a:latin typeface="Geometria" pitchFamily="34" charset="-52"/>
              </a:defRPr>
            </a:lvl2pPr>
            <a:lvl3pPr>
              <a:defRPr sz="1395">
                <a:solidFill>
                  <a:srgbClr val="2C3D4F"/>
                </a:solidFill>
                <a:latin typeface="Geometria" pitchFamily="34" charset="-52"/>
              </a:defRPr>
            </a:lvl3pPr>
            <a:lvl4pPr>
              <a:defRPr sz="1395">
                <a:solidFill>
                  <a:srgbClr val="2C3D4F"/>
                </a:solidFill>
                <a:latin typeface="Geometria" pitchFamily="34" charset="-52"/>
              </a:defRPr>
            </a:lvl4pPr>
            <a:lvl5pPr>
              <a:defRPr sz="1395">
                <a:solidFill>
                  <a:srgbClr val="2C3D4F"/>
                </a:solidFill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694222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7DCD792-18D4-A620-D6AD-76FD0D1F0273}"/>
              </a:ext>
            </a:extLst>
          </p:cNvPr>
          <p:cNvSpPr>
            <a:spLocks/>
          </p:cNvSpPr>
          <p:nvPr userDrawn="1"/>
        </p:nvSpPr>
        <p:spPr bwMode="auto">
          <a:xfrm>
            <a:off x="11088800" y="6217831"/>
            <a:ext cx="1106088" cy="640170"/>
          </a:xfrm>
          <a:custGeom>
            <a:avLst/>
            <a:gdLst>
              <a:gd name="T0" fmla="*/ 2076281 w 1746884"/>
              <a:gd name="T1" fmla="*/ 0 h 1012190"/>
              <a:gd name="T2" fmla="*/ 845046 w 1746884"/>
              <a:gd name="T3" fmla="*/ 0 h 1012190"/>
              <a:gd name="T4" fmla="*/ 0 w 1746884"/>
              <a:gd name="T5" fmla="*/ 1197085 h 1012190"/>
              <a:gd name="T6" fmla="*/ 2076281 w 1746884"/>
              <a:gd name="T7" fmla="*/ 1197085 h 1012190"/>
              <a:gd name="T8" fmla="*/ 2076281 w 1746884"/>
              <a:gd name="T9" fmla="*/ 0 h 1012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4" name="Holder 5">
            <a:extLst>
              <a:ext uri="{FF2B5EF4-FFF2-40B4-BE49-F238E27FC236}">
                <a16:creationId xmlns:a16="http://schemas.microsoft.com/office/drawing/2014/main" id="{B1C1C7A5-DE13-F04C-444B-E7FBEDC84777}"/>
              </a:ext>
            </a:extLst>
          </p:cNvPr>
          <p:cNvSpPr txBox="1">
            <a:spLocks/>
          </p:cNvSpPr>
          <p:nvPr userDrawn="1"/>
        </p:nvSpPr>
        <p:spPr>
          <a:xfrm>
            <a:off x="9168307" y="6379558"/>
            <a:ext cx="2804208" cy="3427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62166C7-2C21-43DE-83CD-320CAEE6009F}" type="slidenum">
              <a:rPr lang="ru-RU" sz="1395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395">
              <a:solidFill>
                <a:schemeClr val="bg1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03540213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5E866B3-1C89-9A51-9547-0F55DA487568}"/>
              </a:ext>
            </a:extLst>
          </p:cNvPr>
          <p:cNvSpPr>
            <a:spLocks/>
          </p:cNvSpPr>
          <p:nvPr userDrawn="1"/>
        </p:nvSpPr>
        <p:spPr bwMode="auto">
          <a:xfrm>
            <a:off x="11088800" y="6217831"/>
            <a:ext cx="1106088" cy="640170"/>
          </a:xfrm>
          <a:custGeom>
            <a:avLst/>
            <a:gdLst>
              <a:gd name="T0" fmla="*/ 2076281 w 1746884"/>
              <a:gd name="T1" fmla="*/ 0 h 1012190"/>
              <a:gd name="T2" fmla="*/ 845046 w 1746884"/>
              <a:gd name="T3" fmla="*/ 0 h 1012190"/>
              <a:gd name="T4" fmla="*/ 0 w 1746884"/>
              <a:gd name="T5" fmla="*/ 1197085 h 1012190"/>
              <a:gd name="T6" fmla="*/ 2076281 w 1746884"/>
              <a:gd name="T7" fmla="*/ 1197085 h 1012190"/>
              <a:gd name="T8" fmla="*/ 2076281 w 1746884"/>
              <a:gd name="T9" fmla="*/ 0 h 1012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4" name="Holder 5">
            <a:extLst>
              <a:ext uri="{FF2B5EF4-FFF2-40B4-BE49-F238E27FC236}">
                <a16:creationId xmlns:a16="http://schemas.microsoft.com/office/drawing/2014/main" id="{0F73F914-058B-B5DC-FD00-CE2CFA9CFF35}"/>
              </a:ext>
            </a:extLst>
          </p:cNvPr>
          <p:cNvSpPr txBox="1">
            <a:spLocks/>
          </p:cNvSpPr>
          <p:nvPr userDrawn="1"/>
        </p:nvSpPr>
        <p:spPr>
          <a:xfrm>
            <a:off x="9168307" y="6379558"/>
            <a:ext cx="2804208" cy="3427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EB42F4D-D157-4CAB-BA2F-1074F124A4F9}" type="slidenum">
              <a:rPr lang="ru-RU" sz="1395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395">
              <a:solidFill>
                <a:schemeClr val="bg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83BF78C-0926-7EB8-ECD4-6A1822B9870E}"/>
              </a:ext>
            </a:extLst>
          </p:cNvPr>
          <p:cNvSpPr/>
          <p:nvPr userDrawn="1"/>
        </p:nvSpPr>
        <p:spPr>
          <a:xfrm>
            <a:off x="0" y="0"/>
            <a:ext cx="12192000" cy="1121501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08B332B0-9223-9512-4BB2-0B97105D6249}"/>
              </a:ext>
            </a:extLst>
          </p:cNvPr>
          <p:cNvSpPr/>
          <p:nvPr userDrawn="1"/>
        </p:nvSpPr>
        <p:spPr>
          <a:xfrm>
            <a:off x="7409540" y="0"/>
            <a:ext cx="4782460" cy="1126314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9279325" y="1255517"/>
            <a:ext cx="2696391" cy="5479890"/>
          </a:xfrm>
        </p:spPr>
        <p:txBody>
          <a:bodyPr>
            <a:normAutofit/>
          </a:bodyPr>
          <a:lstStyle>
            <a:lvl1pPr marL="7701" indent="0">
              <a:buFontTx/>
              <a:buNone/>
              <a:defRPr sz="1395"/>
            </a:lvl1pPr>
          </a:lstStyle>
          <a:p>
            <a:endParaRPr lang="ru-RU"/>
          </a:p>
        </p:txBody>
      </p:sp>
      <p:sp>
        <p:nvSpPr>
          <p:cNvPr id="10" name="Текст 7"/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417514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621723B0-4D83-E615-DF23-CAE67F7E0C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16010" y="-3194"/>
            <a:ext cx="7075990" cy="6861195"/>
          </a:xfrm>
          <a:custGeom>
            <a:avLst/>
            <a:gdLst>
              <a:gd name="connsiteX0" fmla="*/ 4843950 w 7075990"/>
              <a:gd name="connsiteY0" fmla="*/ 0 h 6861195"/>
              <a:gd name="connsiteX1" fmla="*/ 7075990 w 7075990"/>
              <a:gd name="connsiteY1" fmla="*/ 3195 h 6861195"/>
              <a:gd name="connsiteX2" fmla="*/ 7075990 w 7075990"/>
              <a:gd name="connsiteY2" fmla="*/ 6861195 h 6861195"/>
              <a:gd name="connsiteX3" fmla="*/ 0 w 7075990"/>
              <a:gd name="connsiteY3" fmla="*/ 6861195 h 6861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5990" h="6861195">
                <a:moveTo>
                  <a:pt x="4843950" y="0"/>
                </a:moveTo>
                <a:lnTo>
                  <a:pt x="7075990" y="3195"/>
                </a:lnTo>
                <a:lnTo>
                  <a:pt x="7075990" y="6861195"/>
                </a:lnTo>
                <a:lnTo>
                  <a:pt x="0" y="686119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063" y="2389138"/>
            <a:ext cx="6161818" cy="1885162"/>
          </a:xfrm>
        </p:spPr>
        <p:txBody>
          <a:bodyPr anchor="b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C8DB982-EE32-7859-B102-699A918DD9E5}"/>
              </a:ext>
            </a:extLst>
          </p:cNvPr>
          <p:cNvSpPr/>
          <p:nvPr/>
        </p:nvSpPr>
        <p:spPr>
          <a:xfrm>
            <a:off x="10076156" y="5584054"/>
            <a:ext cx="2115845" cy="1273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9F6230-180C-489B-EE6F-5E6D3F05DD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64" y="261259"/>
            <a:ext cx="2442438" cy="1003842"/>
          </a:xfrm>
          <a:prstGeom prst="rect">
            <a:avLst/>
          </a:prstGeom>
          <a:ln>
            <a:noFill/>
          </a:ln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D4295B69-5DFE-0658-AA64-7F0CBF5CD4D5}"/>
              </a:ext>
            </a:extLst>
          </p:cNvPr>
          <p:cNvCxnSpPr>
            <a:cxnSpLocks/>
          </p:cNvCxnSpPr>
          <p:nvPr/>
        </p:nvCxnSpPr>
        <p:spPr>
          <a:xfrm>
            <a:off x="625064" y="4442686"/>
            <a:ext cx="4833257" cy="0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6">
            <a:extLst>
              <a:ext uri="{FF2B5EF4-FFF2-40B4-BE49-F238E27FC236}">
                <a16:creationId xmlns:a16="http://schemas.microsoft.com/office/drawing/2014/main" id="{4A01562A-CA8B-BB17-E973-E1678866A5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159" y="4599805"/>
            <a:ext cx="4833937" cy="984250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E14491C-4744-0872-EBC8-0057AAB59E84}"/>
              </a:ext>
            </a:extLst>
          </p:cNvPr>
          <p:cNvSpPr/>
          <p:nvPr/>
        </p:nvSpPr>
        <p:spPr>
          <a:xfrm>
            <a:off x="10076156" y="5584054"/>
            <a:ext cx="2115845" cy="1273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FC715D-BA6D-0875-CE96-DB5A418E52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64" y="261259"/>
            <a:ext cx="2442438" cy="1003842"/>
          </a:xfrm>
          <a:prstGeom prst="rect">
            <a:avLst/>
          </a:prstGeom>
          <a:ln>
            <a:noFill/>
          </a:ln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AAA1B150-997D-86CB-3644-B7C474E3451C}"/>
              </a:ext>
            </a:extLst>
          </p:cNvPr>
          <p:cNvCxnSpPr>
            <a:cxnSpLocks/>
          </p:cNvCxnSpPr>
          <p:nvPr/>
        </p:nvCxnSpPr>
        <p:spPr>
          <a:xfrm>
            <a:off x="625064" y="4442686"/>
            <a:ext cx="4833257" cy="0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88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621723B0-4D83-E615-DF23-CAE67F7E0C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16010" y="-3194"/>
            <a:ext cx="7075990" cy="6861195"/>
          </a:xfrm>
          <a:custGeom>
            <a:avLst/>
            <a:gdLst>
              <a:gd name="connsiteX0" fmla="*/ 4843950 w 7075990"/>
              <a:gd name="connsiteY0" fmla="*/ 0 h 6861195"/>
              <a:gd name="connsiteX1" fmla="*/ 7075990 w 7075990"/>
              <a:gd name="connsiteY1" fmla="*/ 3195 h 6861195"/>
              <a:gd name="connsiteX2" fmla="*/ 7075990 w 7075990"/>
              <a:gd name="connsiteY2" fmla="*/ 6861195 h 6861195"/>
              <a:gd name="connsiteX3" fmla="*/ 0 w 7075990"/>
              <a:gd name="connsiteY3" fmla="*/ 6861195 h 6861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5990" h="6861195">
                <a:moveTo>
                  <a:pt x="4843950" y="0"/>
                </a:moveTo>
                <a:lnTo>
                  <a:pt x="7075990" y="3195"/>
                </a:lnTo>
                <a:lnTo>
                  <a:pt x="7075990" y="6861195"/>
                </a:lnTo>
                <a:lnTo>
                  <a:pt x="0" y="686119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3" y="2294966"/>
            <a:ext cx="5099014" cy="2886634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C8DB982-EE32-7859-B102-699A918DD9E5}"/>
              </a:ext>
            </a:extLst>
          </p:cNvPr>
          <p:cNvSpPr/>
          <p:nvPr/>
        </p:nvSpPr>
        <p:spPr>
          <a:xfrm>
            <a:off x="10076156" y="5584054"/>
            <a:ext cx="2115845" cy="1273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9F6230-180C-489B-EE6F-5E6D3F05DD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64" y="261259"/>
            <a:ext cx="2442438" cy="1003842"/>
          </a:xfrm>
          <a:prstGeom prst="rect">
            <a:avLst/>
          </a:prstGeom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066954-DACE-1CA1-FCE9-AD5E34CA4CEF}"/>
              </a:ext>
            </a:extLst>
          </p:cNvPr>
          <p:cNvSpPr/>
          <p:nvPr/>
        </p:nvSpPr>
        <p:spPr>
          <a:xfrm>
            <a:off x="10076156" y="5584054"/>
            <a:ext cx="2115845" cy="1273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F9FF51-6355-8AF3-4EC0-B18A25FA78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64" y="261259"/>
            <a:ext cx="2442438" cy="1003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875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CEBA8DDB-6DF6-FEA3-98EC-B9C144495A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28"/>
            <a:ext cx="5129666" cy="6841782"/>
          </a:xfrm>
          <a:custGeom>
            <a:avLst/>
            <a:gdLst>
              <a:gd name="connsiteX0" fmla="*/ 0 w 5129666"/>
              <a:gd name="connsiteY0" fmla="*/ 0 h 6841782"/>
              <a:gd name="connsiteX1" fmla="*/ 5129666 w 5129666"/>
              <a:gd name="connsiteY1" fmla="*/ 14492 h 6841782"/>
              <a:gd name="connsiteX2" fmla="*/ 327084 w 5129666"/>
              <a:gd name="connsiteY2" fmla="*/ 6840848 h 6841782"/>
              <a:gd name="connsiteX3" fmla="*/ 0 w 5129666"/>
              <a:gd name="connsiteY3" fmla="*/ 6841782 h 684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9666" h="6841782">
                <a:moveTo>
                  <a:pt x="0" y="0"/>
                </a:moveTo>
                <a:lnTo>
                  <a:pt x="5129666" y="14492"/>
                </a:lnTo>
                <a:lnTo>
                  <a:pt x="327084" y="6840848"/>
                </a:lnTo>
                <a:lnTo>
                  <a:pt x="0" y="6841782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20" name="Рисунок 19">
            <a:extLst>
              <a:ext uri="{FF2B5EF4-FFF2-40B4-BE49-F238E27FC236}">
                <a16:creationId xmlns:a16="http://schemas.microsoft.com/office/drawing/2014/main" id="{4A69B7D3-7C8F-62BF-11F8-FA9EFFD180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62948" y="867777"/>
            <a:ext cx="4229052" cy="5990225"/>
          </a:xfrm>
          <a:custGeom>
            <a:avLst/>
            <a:gdLst>
              <a:gd name="connsiteX0" fmla="*/ 4229052 w 4229052"/>
              <a:gd name="connsiteY0" fmla="*/ 0 h 5990225"/>
              <a:gd name="connsiteX1" fmla="*/ 4229052 w 4229052"/>
              <a:gd name="connsiteY1" fmla="*/ 5990225 h 5990225"/>
              <a:gd name="connsiteX2" fmla="*/ 0 w 4229052"/>
              <a:gd name="connsiteY2" fmla="*/ 5990225 h 599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9052" h="5990225">
                <a:moveTo>
                  <a:pt x="4229052" y="0"/>
                </a:moveTo>
                <a:lnTo>
                  <a:pt x="4229052" y="5990225"/>
                </a:lnTo>
                <a:lnTo>
                  <a:pt x="0" y="599022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240" y="1543838"/>
            <a:ext cx="6398235" cy="1885162"/>
          </a:xfrm>
        </p:spPr>
        <p:txBody>
          <a:bodyPr anchor="b">
            <a:normAutofit/>
          </a:bodyPr>
          <a:lstStyle>
            <a:lvl1pPr algn="ctr" defTabSz="9144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60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5430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CEBA8DDB-6DF6-FEA3-98EC-B9C144495A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28"/>
            <a:ext cx="5129666" cy="6841782"/>
          </a:xfrm>
          <a:custGeom>
            <a:avLst/>
            <a:gdLst>
              <a:gd name="connsiteX0" fmla="*/ 0 w 5129666"/>
              <a:gd name="connsiteY0" fmla="*/ 0 h 6841782"/>
              <a:gd name="connsiteX1" fmla="*/ 5129666 w 5129666"/>
              <a:gd name="connsiteY1" fmla="*/ 14492 h 6841782"/>
              <a:gd name="connsiteX2" fmla="*/ 327084 w 5129666"/>
              <a:gd name="connsiteY2" fmla="*/ 6840848 h 6841782"/>
              <a:gd name="connsiteX3" fmla="*/ 0 w 5129666"/>
              <a:gd name="connsiteY3" fmla="*/ 6841782 h 684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9666" h="6841782">
                <a:moveTo>
                  <a:pt x="0" y="0"/>
                </a:moveTo>
                <a:lnTo>
                  <a:pt x="5129666" y="14492"/>
                </a:lnTo>
                <a:lnTo>
                  <a:pt x="327084" y="6840848"/>
                </a:lnTo>
                <a:lnTo>
                  <a:pt x="0" y="6841782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20" name="Рисунок 19">
            <a:extLst>
              <a:ext uri="{FF2B5EF4-FFF2-40B4-BE49-F238E27FC236}">
                <a16:creationId xmlns:a16="http://schemas.microsoft.com/office/drawing/2014/main" id="{4A69B7D3-7C8F-62BF-11F8-FA9EFFD180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62948" y="867777"/>
            <a:ext cx="4229052" cy="5990225"/>
          </a:xfrm>
          <a:custGeom>
            <a:avLst/>
            <a:gdLst>
              <a:gd name="connsiteX0" fmla="*/ 4229052 w 4229052"/>
              <a:gd name="connsiteY0" fmla="*/ 0 h 5990225"/>
              <a:gd name="connsiteX1" fmla="*/ 4229052 w 4229052"/>
              <a:gd name="connsiteY1" fmla="*/ 5990225 h 5990225"/>
              <a:gd name="connsiteX2" fmla="*/ 0 w 4229052"/>
              <a:gd name="connsiteY2" fmla="*/ 5990225 h 599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9052" h="5990225">
                <a:moveTo>
                  <a:pt x="4229052" y="0"/>
                </a:moveTo>
                <a:lnTo>
                  <a:pt x="4229052" y="5990225"/>
                </a:lnTo>
                <a:lnTo>
                  <a:pt x="0" y="599022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4337" y="1027856"/>
            <a:ext cx="6161818" cy="1885162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ru-RU"/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198902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>
            <a:extLst>
              <a:ext uri="{FF2B5EF4-FFF2-40B4-BE49-F238E27FC236}">
                <a16:creationId xmlns:a16="http://schemas.microsoft.com/office/drawing/2014/main" id="{DCB0E604-3032-8743-1BD9-B4687D92A0B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189073" y="1630748"/>
            <a:ext cx="8087248" cy="3600354"/>
            <a:chOff x="3610456" y="2689588"/>
            <a:chExt cx="13336409" cy="5936396"/>
          </a:xfrm>
        </p:grpSpPr>
        <p:sp>
          <p:nvSpPr>
            <p:cNvPr id="3" name="Прямоугольник 4">
              <a:extLst>
                <a:ext uri="{FF2B5EF4-FFF2-40B4-BE49-F238E27FC236}">
                  <a16:creationId xmlns:a16="http://schemas.microsoft.com/office/drawing/2014/main" id="{B0380D9A-78F4-16B4-4E46-123199F3E1BB}"/>
                </a:ext>
              </a:extLst>
            </p:cNvPr>
            <p:cNvSpPr/>
            <p:nvPr userDrawn="1"/>
          </p:nvSpPr>
          <p:spPr>
            <a:xfrm>
              <a:off x="5744027" y="2694350"/>
              <a:ext cx="5068820" cy="2941214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092"/>
            </a:p>
          </p:txBody>
        </p:sp>
        <p:sp>
          <p:nvSpPr>
            <p:cNvPr id="4" name="Прямоугольник 4">
              <a:extLst>
                <a:ext uri="{FF2B5EF4-FFF2-40B4-BE49-F238E27FC236}">
                  <a16:creationId xmlns:a16="http://schemas.microsoft.com/office/drawing/2014/main" id="{E7918C1E-E7DE-7F40-822D-95686E023EC3}"/>
                </a:ext>
              </a:extLst>
            </p:cNvPr>
            <p:cNvSpPr/>
            <p:nvPr userDrawn="1"/>
          </p:nvSpPr>
          <p:spPr>
            <a:xfrm>
              <a:off x="8787225" y="2702286"/>
              <a:ext cx="5067232" cy="2941215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092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5152161D-7EAD-0A6F-962B-20A4DBC11FD0}"/>
                </a:ext>
              </a:extLst>
            </p:cNvPr>
            <p:cNvSpPr/>
            <p:nvPr userDrawn="1"/>
          </p:nvSpPr>
          <p:spPr>
            <a:xfrm>
              <a:off x="11879633" y="2689588"/>
              <a:ext cx="5067232" cy="2941215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092"/>
            </a:p>
          </p:txBody>
        </p:sp>
        <p:sp>
          <p:nvSpPr>
            <p:cNvPr id="6" name="Прямоугольник 4">
              <a:extLst>
                <a:ext uri="{FF2B5EF4-FFF2-40B4-BE49-F238E27FC236}">
                  <a16:creationId xmlns:a16="http://schemas.microsoft.com/office/drawing/2014/main" id="{7713C369-41F5-FA38-714A-02BF4601ACB0}"/>
                </a:ext>
              </a:extLst>
            </p:cNvPr>
            <p:cNvSpPr/>
            <p:nvPr userDrawn="1"/>
          </p:nvSpPr>
          <p:spPr>
            <a:xfrm>
              <a:off x="9753999" y="5678421"/>
              <a:ext cx="5068820" cy="2941214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092"/>
            </a:p>
          </p:txBody>
        </p:sp>
        <p:sp>
          <p:nvSpPr>
            <p:cNvPr id="9" name="Прямоугольник 4">
              <a:extLst>
                <a:ext uri="{FF2B5EF4-FFF2-40B4-BE49-F238E27FC236}">
                  <a16:creationId xmlns:a16="http://schemas.microsoft.com/office/drawing/2014/main" id="{A6DE3D96-CA4D-90D3-1A1A-01D4EA9C4450}"/>
                </a:ext>
              </a:extLst>
            </p:cNvPr>
            <p:cNvSpPr/>
            <p:nvPr userDrawn="1"/>
          </p:nvSpPr>
          <p:spPr>
            <a:xfrm>
              <a:off x="3610456" y="5667310"/>
              <a:ext cx="5067232" cy="2941215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092"/>
            </a:p>
          </p:txBody>
        </p:sp>
        <p:sp>
          <p:nvSpPr>
            <p:cNvPr id="14" name="Прямоугольник 4">
              <a:extLst>
                <a:ext uri="{FF2B5EF4-FFF2-40B4-BE49-F238E27FC236}">
                  <a16:creationId xmlns:a16="http://schemas.microsoft.com/office/drawing/2014/main" id="{9678C8E1-CFC2-C4EB-6C54-7A63F23ADB6F}"/>
                </a:ext>
              </a:extLst>
            </p:cNvPr>
            <p:cNvSpPr/>
            <p:nvPr userDrawn="1"/>
          </p:nvSpPr>
          <p:spPr>
            <a:xfrm>
              <a:off x="6677465" y="5684770"/>
              <a:ext cx="5067232" cy="2941214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092"/>
            </a:p>
          </p:txBody>
        </p:sp>
      </p:grpSp>
      <p:pic>
        <p:nvPicPr>
          <p:cNvPr id="15" name="Рисунок 12">
            <a:extLst>
              <a:ext uri="{FF2B5EF4-FFF2-40B4-BE49-F238E27FC236}">
                <a16:creationId xmlns:a16="http://schemas.microsoft.com/office/drawing/2014/main" id="{AD70952A-1A22-B913-C684-335560B8E3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621"/>
            <a:ext cx="4508104" cy="35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20">
            <a:extLst>
              <a:ext uri="{FF2B5EF4-FFF2-40B4-BE49-F238E27FC236}">
                <a16:creationId xmlns:a16="http://schemas.microsoft.com/office/drawing/2014/main" id="{C37C306A-D023-C1FC-53E6-2D9851894018}"/>
              </a:ext>
            </a:extLst>
          </p:cNvPr>
          <p:cNvSpPr/>
          <p:nvPr userDrawn="1"/>
        </p:nvSpPr>
        <p:spPr>
          <a:xfrm>
            <a:off x="2188110" y="5118471"/>
            <a:ext cx="1879099" cy="101079"/>
          </a:xfrm>
          <a:custGeom>
            <a:avLst/>
            <a:gdLst>
              <a:gd name="connsiteX0" fmla="*/ 0 w 2983775"/>
              <a:gd name="connsiteY0" fmla="*/ 0 h 161707"/>
              <a:gd name="connsiteX1" fmla="*/ 2983775 w 2983775"/>
              <a:gd name="connsiteY1" fmla="*/ 0 h 161707"/>
              <a:gd name="connsiteX2" fmla="*/ 2983775 w 2983775"/>
              <a:gd name="connsiteY2" fmla="*/ 161707 h 161707"/>
              <a:gd name="connsiteX3" fmla="*/ 0 w 2983775"/>
              <a:gd name="connsiteY3" fmla="*/ 161707 h 161707"/>
              <a:gd name="connsiteX4" fmla="*/ 0 w 2983775"/>
              <a:gd name="connsiteY4" fmla="*/ 0 h 161707"/>
              <a:gd name="connsiteX0" fmla="*/ 0 w 3083421"/>
              <a:gd name="connsiteY0" fmla="*/ 5861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0 w 3083421"/>
              <a:gd name="connsiteY4" fmla="*/ 5861 h 167568"/>
              <a:gd name="connsiteX0" fmla="*/ 117230 w 3083421"/>
              <a:gd name="connsiteY0" fmla="*/ 11722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117230 w 3083421"/>
              <a:gd name="connsiteY4" fmla="*/ 11722 h 167568"/>
              <a:gd name="connsiteX0" fmla="*/ 117230 w 3077483"/>
              <a:gd name="connsiteY0" fmla="*/ 0 h 155846"/>
              <a:gd name="connsiteX1" fmla="*/ 3077483 w 3077483"/>
              <a:gd name="connsiteY1" fmla="*/ 29842 h 155846"/>
              <a:gd name="connsiteX2" fmla="*/ 2983775 w 3077483"/>
              <a:gd name="connsiteY2" fmla="*/ 155846 h 155846"/>
              <a:gd name="connsiteX3" fmla="*/ 0 w 3077483"/>
              <a:gd name="connsiteY3" fmla="*/ 155846 h 155846"/>
              <a:gd name="connsiteX4" fmla="*/ 117230 w 3077483"/>
              <a:gd name="connsiteY4" fmla="*/ 0 h 155846"/>
              <a:gd name="connsiteX0" fmla="*/ 117230 w 3071545"/>
              <a:gd name="connsiteY0" fmla="*/ 0 h 155846"/>
              <a:gd name="connsiteX1" fmla="*/ 3071545 w 3071545"/>
              <a:gd name="connsiteY1" fmla="*/ 154 h 155846"/>
              <a:gd name="connsiteX2" fmla="*/ 2983775 w 3071545"/>
              <a:gd name="connsiteY2" fmla="*/ 155846 h 155846"/>
              <a:gd name="connsiteX3" fmla="*/ 0 w 3071545"/>
              <a:gd name="connsiteY3" fmla="*/ 155846 h 155846"/>
              <a:gd name="connsiteX4" fmla="*/ 117230 w 3071545"/>
              <a:gd name="connsiteY4" fmla="*/ 0 h 155846"/>
              <a:gd name="connsiteX0" fmla="*/ 136201 w 3071545"/>
              <a:gd name="connsiteY0" fmla="*/ 0 h 167229"/>
              <a:gd name="connsiteX1" fmla="*/ 3071545 w 3071545"/>
              <a:gd name="connsiteY1" fmla="*/ 11537 h 167229"/>
              <a:gd name="connsiteX2" fmla="*/ 2983775 w 3071545"/>
              <a:gd name="connsiteY2" fmla="*/ 167229 h 167229"/>
              <a:gd name="connsiteX3" fmla="*/ 0 w 3071545"/>
              <a:gd name="connsiteY3" fmla="*/ 167229 h 167229"/>
              <a:gd name="connsiteX4" fmla="*/ 136201 w 3071545"/>
              <a:gd name="connsiteY4" fmla="*/ 0 h 167229"/>
              <a:gd name="connsiteX0" fmla="*/ 136201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36201 w 3056368"/>
              <a:gd name="connsiteY4" fmla="*/ 0 h 167229"/>
              <a:gd name="connsiteX0" fmla="*/ 117230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17230 w 3056368"/>
              <a:gd name="connsiteY4" fmla="*/ 0 h 167229"/>
              <a:gd name="connsiteX0" fmla="*/ 117230 w 3075339"/>
              <a:gd name="connsiteY0" fmla="*/ 0 h 167229"/>
              <a:gd name="connsiteX1" fmla="*/ 3075339 w 3075339"/>
              <a:gd name="connsiteY1" fmla="*/ 3948 h 167229"/>
              <a:gd name="connsiteX2" fmla="*/ 2983775 w 3075339"/>
              <a:gd name="connsiteY2" fmla="*/ 167229 h 167229"/>
              <a:gd name="connsiteX3" fmla="*/ 0 w 3075339"/>
              <a:gd name="connsiteY3" fmla="*/ 167229 h 167229"/>
              <a:gd name="connsiteX4" fmla="*/ 117230 w 3075339"/>
              <a:gd name="connsiteY4" fmla="*/ 0 h 167229"/>
              <a:gd name="connsiteX0" fmla="*/ 117230 w 3098104"/>
              <a:gd name="connsiteY0" fmla="*/ 0 h 167229"/>
              <a:gd name="connsiteX1" fmla="*/ 3098104 w 3098104"/>
              <a:gd name="connsiteY1" fmla="*/ 7742 h 167229"/>
              <a:gd name="connsiteX2" fmla="*/ 2983775 w 3098104"/>
              <a:gd name="connsiteY2" fmla="*/ 167229 h 167229"/>
              <a:gd name="connsiteX3" fmla="*/ 0 w 3098104"/>
              <a:gd name="connsiteY3" fmla="*/ 167229 h 167229"/>
              <a:gd name="connsiteX4" fmla="*/ 117230 w 3098104"/>
              <a:gd name="connsiteY4" fmla="*/ 0 h 1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8104" h="167229">
                <a:moveTo>
                  <a:pt x="117230" y="0"/>
                </a:moveTo>
                <a:lnTo>
                  <a:pt x="3098104" y="7742"/>
                </a:lnTo>
                <a:lnTo>
                  <a:pt x="2983775" y="167229"/>
                </a:lnTo>
                <a:lnTo>
                  <a:pt x="0" y="167229"/>
                </a:lnTo>
                <a:lnTo>
                  <a:pt x="11723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17" name="Прямоугольник 20">
            <a:extLst>
              <a:ext uri="{FF2B5EF4-FFF2-40B4-BE49-F238E27FC236}">
                <a16:creationId xmlns:a16="http://schemas.microsoft.com/office/drawing/2014/main" id="{6AFEF803-FB67-C6A7-E146-ABCC35C29BF1}"/>
              </a:ext>
            </a:extLst>
          </p:cNvPr>
          <p:cNvSpPr/>
          <p:nvPr userDrawn="1"/>
        </p:nvSpPr>
        <p:spPr>
          <a:xfrm>
            <a:off x="5909727" y="5129060"/>
            <a:ext cx="1879099" cy="102042"/>
          </a:xfrm>
          <a:custGeom>
            <a:avLst/>
            <a:gdLst>
              <a:gd name="connsiteX0" fmla="*/ 0 w 2983775"/>
              <a:gd name="connsiteY0" fmla="*/ 0 h 161707"/>
              <a:gd name="connsiteX1" fmla="*/ 2983775 w 2983775"/>
              <a:gd name="connsiteY1" fmla="*/ 0 h 161707"/>
              <a:gd name="connsiteX2" fmla="*/ 2983775 w 2983775"/>
              <a:gd name="connsiteY2" fmla="*/ 161707 h 161707"/>
              <a:gd name="connsiteX3" fmla="*/ 0 w 2983775"/>
              <a:gd name="connsiteY3" fmla="*/ 161707 h 161707"/>
              <a:gd name="connsiteX4" fmla="*/ 0 w 2983775"/>
              <a:gd name="connsiteY4" fmla="*/ 0 h 161707"/>
              <a:gd name="connsiteX0" fmla="*/ 0 w 3083421"/>
              <a:gd name="connsiteY0" fmla="*/ 5861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0 w 3083421"/>
              <a:gd name="connsiteY4" fmla="*/ 5861 h 167568"/>
              <a:gd name="connsiteX0" fmla="*/ 117230 w 3083421"/>
              <a:gd name="connsiteY0" fmla="*/ 11722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117230 w 3083421"/>
              <a:gd name="connsiteY4" fmla="*/ 11722 h 167568"/>
              <a:gd name="connsiteX0" fmla="*/ 117230 w 3077483"/>
              <a:gd name="connsiteY0" fmla="*/ 0 h 155846"/>
              <a:gd name="connsiteX1" fmla="*/ 3077483 w 3077483"/>
              <a:gd name="connsiteY1" fmla="*/ 29842 h 155846"/>
              <a:gd name="connsiteX2" fmla="*/ 2983775 w 3077483"/>
              <a:gd name="connsiteY2" fmla="*/ 155846 h 155846"/>
              <a:gd name="connsiteX3" fmla="*/ 0 w 3077483"/>
              <a:gd name="connsiteY3" fmla="*/ 155846 h 155846"/>
              <a:gd name="connsiteX4" fmla="*/ 117230 w 3077483"/>
              <a:gd name="connsiteY4" fmla="*/ 0 h 155846"/>
              <a:gd name="connsiteX0" fmla="*/ 117230 w 3071545"/>
              <a:gd name="connsiteY0" fmla="*/ 0 h 155846"/>
              <a:gd name="connsiteX1" fmla="*/ 3071545 w 3071545"/>
              <a:gd name="connsiteY1" fmla="*/ 154 h 155846"/>
              <a:gd name="connsiteX2" fmla="*/ 2983775 w 3071545"/>
              <a:gd name="connsiteY2" fmla="*/ 155846 h 155846"/>
              <a:gd name="connsiteX3" fmla="*/ 0 w 3071545"/>
              <a:gd name="connsiteY3" fmla="*/ 155846 h 155846"/>
              <a:gd name="connsiteX4" fmla="*/ 117230 w 3071545"/>
              <a:gd name="connsiteY4" fmla="*/ 0 h 155846"/>
              <a:gd name="connsiteX0" fmla="*/ 136201 w 3071545"/>
              <a:gd name="connsiteY0" fmla="*/ 0 h 167229"/>
              <a:gd name="connsiteX1" fmla="*/ 3071545 w 3071545"/>
              <a:gd name="connsiteY1" fmla="*/ 11537 h 167229"/>
              <a:gd name="connsiteX2" fmla="*/ 2983775 w 3071545"/>
              <a:gd name="connsiteY2" fmla="*/ 167229 h 167229"/>
              <a:gd name="connsiteX3" fmla="*/ 0 w 3071545"/>
              <a:gd name="connsiteY3" fmla="*/ 167229 h 167229"/>
              <a:gd name="connsiteX4" fmla="*/ 136201 w 3071545"/>
              <a:gd name="connsiteY4" fmla="*/ 0 h 167229"/>
              <a:gd name="connsiteX0" fmla="*/ 136201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36201 w 3056368"/>
              <a:gd name="connsiteY4" fmla="*/ 0 h 167229"/>
              <a:gd name="connsiteX0" fmla="*/ 117230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17230 w 3056368"/>
              <a:gd name="connsiteY4" fmla="*/ 0 h 167229"/>
              <a:gd name="connsiteX0" fmla="*/ 117230 w 3075339"/>
              <a:gd name="connsiteY0" fmla="*/ 0 h 167229"/>
              <a:gd name="connsiteX1" fmla="*/ 3075339 w 3075339"/>
              <a:gd name="connsiteY1" fmla="*/ 3948 h 167229"/>
              <a:gd name="connsiteX2" fmla="*/ 2983775 w 3075339"/>
              <a:gd name="connsiteY2" fmla="*/ 167229 h 167229"/>
              <a:gd name="connsiteX3" fmla="*/ 0 w 3075339"/>
              <a:gd name="connsiteY3" fmla="*/ 167229 h 167229"/>
              <a:gd name="connsiteX4" fmla="*/ 117230 w 3075339"/>
              <a:gd name="connsiteY4" fmla="*/ 0 h 167229"/>
              <a:gd name="connsiteX0" fmla="*/ 117230 w 3098104"/>
              <a:gd name="connsiteY0" fmla="*/ 0 h 167229"/>
              <a:gd name="connsiteX1" fmla="*/ 3098104 w 3098104"/>
              <a:gd name="connsiteY1" fmla="*/ 7742 h 167229"/>
              <a:gd name="connsiteX2" fmla="*/ 2983775 w 3098104"/>
              <a:gd name="connsiteY2" fmla="*/ 167229 h 167229"/>
              <a:gd name="connsiteX3" fmla="*/ 0 w 3098104"/>
              <a:gd name="connsiteY3" fmla="*/ 167229 h 167229"/>
              <a:gd name="connsiteX4" fmla="*/ 117230 w 3098104"/>
              <a:gd name="connsiteY4" fmla="*/ 0 h 1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8104" h="167229">
                <a:moveTo>
                  <a:pt x="117230" y="0"/>
                </a:moveTo>
                <a:lnTo>
                  <a:pt x="3098104" y="7742"/>
                </a:lnTo>
                <a:lnTo>
                  <a:pt x="2983775" y="167229"/>
                </a:lnTo>
                <a:lnTo>
                  <a:pt x="0" y="167229"/>
                </a:lnTo>
                <a:lnTo>
                  <a:pt x="11723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18" name="Прямоугольник 20">
            <a:extLst>
              <a:ext uri="{FF2B5EF4-FFF2-40B4-BE49-F238E27FC236}">
                <a16:creationId xmlns:a16="http://schemas.microsoft.com/office/drawing/2014/main" id="{8B5B9265-A28B-CAFC-95B2-933DF6739552}"/>
              </a:ext>
            </a:extLst>
          </p:cNvPr>
          <p:cNvSpPr/>
          <p:nvPr userDrawn="1"/>
        </p:nvSpPr>
        <p:spPr>
          <a:xfrm>
            <a:off x="4048918" y="5129060"/>
            <a:ext cx="1879099" cy="102042"/>
          </a:xfrm>
          <a:custGeom>
            <a:avLst/>
            <a:gdLst>
              <a:gd name="connsiteX0" fmla="*/ 0 w 2983775"/>
              <a:gd name="connsiteY0" fmla="*/ 0 h 161707"/>
              <a:gd name="connsiteX1" fmla="*/ 2983775 w 2983775"/>
              <a:gd name="connsiteY1" fmla="*/ 0 h 161707"/>
              <a:gd name="connsiteX2" fmla="*/ 2983775 w 2983775"/>
              <a:gd name="connsiteY2" fmla="*/ 161707 h 161707"/>
              <a:gd name="connsiteX3" fmla="*/ 0 w 2983775"/>
              <a:gd name="connsiteY3" fmla="*/ 161707 h 161707"/>
              <a:gd name="connsiteX4" fmla="*/ 0 w 2983775"/>
              <a:gd name="connsiteY4" fmla="*/ 0 h 161707"/>
              <a:gd name="connsiteX0" fmla="*/ 0 w 3083421"/>
              <a:gd name="connsiteY0" fmla="*/ 5861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0 w 3083421"/>
              <a:gd name="connsiteY4" fmla="*/ 5861 h 167568"/>
              <a:gd name="connsiteX0" fmla="*/ 117230 w 3083421"/>
              <a:gd name="connsiteY0" fmla="*/ 11722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117230 w 3083421"/>
              <a:gd name="connsiteY4" fmla="*/ 11722 h 167568"/>
              <a:gd name="connsiteX0" fmla="*/ 117230 w 3077483"/>
              <a:gd name="connsiteY0" fmla="*/ 0 h 155846"/>
              <a:gd name="connsiteX1" fmla="*/ 3077483 w 3077483"/>
              <a:gd name="connsiteY1" fmla="*/ 29842 h 155846"/>
              <a:gd name="connsiteX2" fmla="*/ 2983775 w 3077483"/>
              <a:gd name="connsiteY2" fmla="*/ 155846 h 155846"/>
              <a:gd name="connsiteX3" fmla="*/ 0 w 3077483"/>
              <a:gd name="connsiteY3" fmla="*/ 155846 h 155846"/>
              <a:gd name="connsiteX4" fmla="*/ 117230 w 3077483"/>
              <a:gd name="connsiteY4" fmla="*/ 0 h 155846"/>
              <a:gd name="connsiteX0" fmla="*/ 117230 w 3071545"/>
              <a:gd name="connsiteY0" fmla="*/ 0 h 155846"/>
              <a:gd name="connsiteX1" fmla="*/ 3071545 w 3071545"/>
              <a:gd name="connsiteY1" fmla="*/ 154 h 155846"/>
              <a:gd name="connsiteX2" fmla="*/ 2983775 w 3071545"/>
              <a:gd name="connsiteY2" fmla="*/ 155846 h 155846"/>
              <a:gd name="connsiteX3" fmla="*/ 0 w 3071545"/>
              <a:gd name="connsiteY3" fmla="*/ 155846 h 155846"/>
              <a:gd name="connsiteX4" fmla="*/ 117230 w 3071545"/>
              <a:gd name="connsiteY4" fmla="*/ 0 h 155846"/>
              <a:gd name="connsiteX0" fmla="*/ 136201 w 3071545"/>
              <a:gd name="connsiteY0" fmla="*/ 0 h 167229"/>
              <a:gd name="connsiteX1" fmla="*/ 3071545 w 3071545"/>
              <a:gd name="connsiteY1" fmla="*/ 11537 h 167229"/>
              <a:gd name="connsiteX2" fmla="*/ 2983775 w 3071545"/>
              <a:gd name="connsiteY2" fmla="*/ 167229 h 167229"/>
              <a:gd name="connsiteX3" fmla="*/ 0 w 3071545"/>
              <a:gd name="connsiteY3" fmla="*/ 167229 h 167229"/>
              <a:gd name="connsiteX4" fmla="*/ 136201 w 3071545"/>
              <a:gd name="connsiteY4" fmla="*/ 0 h 167229"/>
              <a:gd name="connsiteX0" fmla="*/ 136201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36201 w 3056368"/>
              <a:gd name="connsiteY4" fmla="*/ 0 h 167229"/>
              <a:gd name="connsiteX0" fmla="*/ 117230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17230 w 3056368"/>
              <a:gd name="connsiteY4" fmla="*/ 0 h 167229"/>
              <a:gd name="connsiteX0" fmla="*/ 117230 w 3075339"/>
              <a:gd name="connsiteY0" fmla="*/ 0 h 167229"/>
              <a:gd name="connsiteX1" fmla="*/ 3075339 w 3075339"/>
              <a:gd name="connsiteY1" fmla="*/ 3948 h 167229"/>
              <a:gd name="connsiteX2" fmla="*/ 2983775 w 3075339"/>
              <a:gd name="connsiteY2" fmla="*/ 167229 h 167229"/>
              <a:gd name="connsiteX3" fmla="*/ 0 w 3075339"/>
              <a:gd name="connsiteY3" fmla="*/ 167229 h 167229"/>
              <a:gd name="connsiteX4" fmla="*/ 117230 w 3075339"/>
              <a:gd name="connsiteY4" fmla="*/ 0 h 167229"/>
              <a:gd name="connsiteX0" fmla="*/ 117230 w 3098104"/>
              <a:gd name="connsiteY0" fmla="*/ 0 h 167229"/>
              <a:gd name="connsiteX1" fmla="*/ 3098104 w 3098104"/>
              <a:gd name="connsiteY1" fmla="*/ 7742 h 167229"/>
              <a:gd name="connsiteX2" fmla="*/ 2983775 w 3098104"/>
              <a:gd name="connsiteY2" fmla="*/ 167229 h 167229"/>
              <a:gd name="connsiteX3" fmla="*/ 0 w 3098104"/>
              <a:gd name="connsiteY3" fmla="*/ 167229 h 167229"/>
              <a:gd name="connsiteX4" fmla="*/ 117230 w 3098104"/>
              <a:gd name="connsiteY4" fmla="*/ 0 h 1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8104" h="167229">
                <a:moveTo>
                  <a:pt x="117230" y="0"/>
                </a:moveTo>
                <a:lnTo>
                  <a:pt x="3098104" y="7742"/>
                </a:lnTo>
                <a:lnTo>
                  <a:pt x="2983775" y="167229"/>
                </a:lnTo>
                <a:lnTo>
                  <a:pt x="0" y="167229"/>
                </a:lnTo>
                <a:lnTo>
                  <a:pt x="11723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pic>
        <p:nvPicPr>
          <p:cNvPr id="19" name="Рисунок 16">
            <a:extLst>
              <a:ext uri="{FF2B5EF4-FFF2-40B4-BE49-F238E27FC236}">
                <a16:creationId xmlns:a16="http://schemas.microsoft.com/office/drawing/2014/main" id="{207936AA-8CDE-EC2A-B8E0-DD46022E4E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667" y="1685620"/>
            <a:ext cx="4176951" cy="333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8">
            <a:extLst>
              <a:ext uri="{FF2B5EF4-FFF2-40B4-BE49-F238E27FC236}">
                <a16:creationId xmlns:a16="http://schemas.microsoft.com/office/drawing/2014/main" id="{0281320D-1506-CB78-60E6-9C83EFC97FB7}"/>
              </a:ext>
            </a:extLst>
          </p:cNvPr>
          <p:cNvSpPr/>
          <p:nvPr userDrawn="1"/>
        </p:nvSpPr>
        <p:spPr>
          <a:xfrm rot="10800000">
            <a:off x="0" y="-9626"/>
            <a:ext cx="1199466" cy="1127277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7"/>
          </p:nvPr>
        </p:nvSpPr>
        <p:spPr>
          <a:xfrm>
            <a:off x="4293869" y="2116305"/>
            <a:ext cx="142261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8"/>
          </p:nvPr>
        </p:nvSpPr>
        <p:spPr>
          <a:xfrm>
            <a:off x="6122669" y="2116305"/>
            <a:ext cx="142261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Текст 6"/>
          <p:cNvSpPr>
            <a:spLocks noGrp="1"/>
          </p:cNvSpPr>
          <p:nvPr>
            <p:ph type="body" sz="quarter" idx="19"/>
          </p:nvPr>
        </p:nvSpPr>
        <p:spPr>
          <a:xfrm>
            <a:off x="7951467" y="2116305"/>
            <a:ext cx="142261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20"/>
          </p:nvPr>
        </p:nvSpPr>
        <p:spPr>
          <a:xfrm>
            <a:off x="6775222" y="3801885"/>
            <a:ext cx="142261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21"/>
          </p:nvPr>
        </p:nvSpPr>
        <p:spPr>
          <a:xfrm>
            <a:off x="4938354" y="3801885"/>
            <a:ext cx="142261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22"/>
          </p:nvPr>
        </p:nvSpPr>
        <p:spPr>
          <a:xfrm>
            <a:off x="3104046" y="3801885"/>
            <a:ext cx="142261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Текст 7"/>
          <p:cNvSpPr>
            <a:spLocks noGrp="1"/>
          </p:cNvSpPr>
          <p:nvPr>
            <p:ph type="body" sz="quarter" idx="10"/>
          </p:nvPr>
        </p:nvSpPr>
        <p:spPr>
          <a:xfrm>
            <a:off x="959081" y="19768"/>
            <a:ext cx="11013561" cy="106938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57550869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Заголовок и объек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86" y="3068925"/>
            <a:ext cx="5201253" cy="1885162"/>
          </a:xfrm>
        </p:spPr>
        <p:txBody>
          <a:bodyPr anchor="t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C8DB982-EE32-7859-B102-699A918DD9E5}"/>
              </a:ext>
            </a:extLst>
          </p:cNvPr>
          <p:cNvSpPr/>
          <p:nvPr/>
        </p:nvSpPr>
        <p:spPr>
          <a:xfrm>
            <a:off x="10076156" y="5584054"/>
            <a:ext cx="2115845" cy="1273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11">
            <a:extLst>
              <a:ext uri="{FF2B5EF4-FFF2-40B4-BE49-F238E27FC236}">
                <a16:creationId xmlns:a16="http://schemas.microsoft.com/office/drawing/2014/main" id="{DCFCF3D1-F889-9A8F-DE9F-CAAC09A08902}"/>
              </a:ext>
            </a:extLst>
          </p:cNvPr>
          <p:cNvSpPr/>
          <p:nvPr/>
        </p:nvSpPr>
        <p:spPr>
          <a:xfrm>
            <a:off x="3557639" y="-3997"/>
            <a:ext cx="8634362" cy="686793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2136582"/>
              <a:gd name="connsiteY0" fmla="*/ 9919854 h 10834254"/>
              <a:gd name="connsiteX1" fmla="*/ 12136582 w 12136582"/>
              <a:gd name="connsiteY1" fmla="*/ 0 h 10834254"/>
              <a:gd name="connsiteX2" fmla="*/ 914400 w 12136582"/>
              <a:gd name="connsiteY2" fmla="*/ 10834254 h 10834254"/>
              <a:gd name="connsiteX3" fmla="*/ 0 w 12136582"/>
              <a:gd name="connsiteY3" fmla="*/ 10834254 h 10834254"/>
              <a:gd name="connsiteX4" fmla="*/ 0 w 12136582"/>
              <a:gd name="connsiteY4" fmla="*/ 9919854 h 10834254"/>
              <a:gd name="connsiteX0" fmla="*/ 0 w 12136582"/>
              <a:gd name="connsiteY0" fmla="*/ 9919854 h 11360727"/>
              <a:gd name="connsiteX1" fmla="*/ 12136582 w 12136582"/>
              <a:gd name="connsiteY1" fmla="*/ 0 h 11360727"/>
              <a:gd name="connsiteX2" fmla="*/ 12108873 w 12136582"/>
              <a:gd name="connsiteY2" fmla="*/ 11360727 h 11360727"/>
              <a:gd name="connsiteX3" fmla="*/ 0 w 12136582"/>
              <a:gd name="connsiteY3" fmla="*/ 10834254 h 11360727"/>
              <a:gd name="connsiteX4" fmla="*/ 0 w 12136582"/>
              <a:gd name="connsiteY4" fmla="*/ 9919854 h 11360727"/>
              <a:gd name="connsiteX0" fmla="*/ 2078182 w 14214764"/>
              <a:gd name="connsiteY0" fmla="*/ 9919854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2078182 w 14214764"/>
              <a:gd name="connsiteY4" fmla="*/ 9919854 h 11360727"/>
              <a:gd name="connsiteX0" fmla="*/ 7841673 w 14214764"/>
              <a:gd name="connsiteY0" fmla="*/ 83126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841673 w 14214764"/>
              <a:gd name="connsiteY4" fmla="*/ 83126 h 11360727"/>
              <a:gd name="connsiteX0" fmla="*/ 7793547 w 14214764"/>
              <a:gd name="connsiteY0" fmla="*/ 10937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793547 w 14214764"/>
              <a:gd name="connsiteY4" fmla="*/ 10937 h 11360727"/>
              <a:gd name="connsiteX0" fmla="*/ 7817610 w 14238827"/>
              <a:gd name="connsiteY0" fmla="*/ 10937 h 11360727"/>
              <a:gd name="connsiteX1" fmla="*/ 14238827 w 14238827"/>
              <a:gd name="connsiteY1" fmla="*/ 0 h 11360727"/>
              <a:gd name="connsiteX2" fmla="*/ 14211118 w 14238827"/>
              <a:gd name="connsiteY2" fmla="*/ 11360727 h 11360727"/>
              <a:gd name="connsiteX3" fmla="*/ 0 w 14238827"/>
              <a:gd name="connsiteY3" fmla="*/ 11308955 h 11360727"/>
              <a:gd name="connsiteX4" fmla="*/ 7817610 w 14238827"/>
              <a:gd name="connsiteY4" fmla="*/ 10937 h 11360727"/>
              <a:gd name="connsiteX0" fmla="*/ 7817610 w 14238827"/>
              <a:gd name="connsiteY0" fmla="*/ 10937 h 11336664"/>
              <a:gd name="connsiteX1" fmla="*/ 14238827 w 14238827"/>
              <a:gd name="connsiteY1" fmla="*/ 0 h 11336664"/>
              <a:gd name="connsiteX2" fmla="*/ 14211118 w 14238827"/>
              <a:gd name="connsiteY2" fmla="*/ 11336664 h 11336664"/>
              <a:gd name="connsiteX3" fmla="*/ 0 w 14238827"/>
              <a:gd name="connsiteY3" fmla="*/ 11308955 h 11336664"/>
              <a:gd name="connsiteX4" fmla="*/ 7817610 w 14238827"/>
              <a:gd name="connsiteY4" fmla="*/ 10937 h 11336664"/>
              <a:gd name="connsiteX0" fmla="*/ 7817610 w 14211505"/>
              <a:gd name="connsiteY0" fmla="*/ 0 h 11325727"/>
              <a:gd name="connsiteX1" fmla="*/ 14070385 w 14211505"/>
              <a:gd name="connsiteY1" fmla="*/ 205631 h 11325727"/>
              <a:gd name="connsiteX2" fmla="*/ 14211118 w 14211505"/>
              <a:gd name="connsiteY2" fmla="*/ 11325727 h 11325727"/>
              <a:gd name="connsiteX3" fmla="*/ 0 w 14211505"/>
              <a:gd name="connsiteY3" fmla="*/ 11298018 h 11325727"/>
              <a:gd name="connsiteX4" fmla="*/ 7817610 w 14211505"/>
              <a:gd name="connsiteY4" fmla="*/ 0 h 11325727"/>
              <a:gd name="connsiteX0" fmla="*/ 7817610 w 14238827"/>
              <a:gd name="connsiteY0" fmla="*/ 0 h 11325727"/>
              <a:gd name="connsiteX1" fmla="*/ 14238827 w 14238827"/>
              <a:gd name="connsiteY1" fmla="*/ 13126 h 11325727"/>
              <a:gd name="connsiteX2" fmla="*/ 14211118 w 14238827"/>
              <a:gd name="connsiteY2" fmla="*/ 11325727 h 11325727"/>
              <a:gd name="connsiteX3" fmla="*/ 0 w 14238827"/>
              <a:gd name="connsiteY3" fmla="*/ 11298018 h 11325727"/>
              <a:gd name="connsiteX4" fmla="*/ 7817610 w 14238827"/>
              <a:gd name="connsiteY4" fmla="*/ 0 h 1132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8827" h="11325727">
                <a:moveTo>
                  <a:pt x="7817610" y="0"/>
                </a:moveTo>
                <a:lnTo>
                  <a:pt x="14238827" y="13126"/>
                </a:lnTo>
                <a:cubicBezTo>
                  <a:pt x="14229591" y="3800035"/>
                  <a:pt x="14220354" y="7538818"/>
                  <a:pt x="14211118" y="11325727"/>
                </a:cubicBezTo>
                <a:lnTo>
                  <a:pt x="0" y="11298018"/>
                </a:lnTo>
                <a:lnTo>
                  <a:pt x="781761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5" name="Рисунок 8">
            <a:extLst>
              <a:ext uri="{FF2B5EF4-FFF2-40B4-BE49-F238E27FC236}">
                <a16:creationId xmlns:a16="http://schemas.microsoft.com/office/drawing/2014/main" id="{855DAA39-2F80-DAF7-62A4-6934D857E0D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50041" y="1370985"/>
            <a:ext cx="3662280" cy="211765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27749"/>
              <a:gd name="connsiteY0" fmla="*/ 0 h 967795"/>
              <a:gd name="connsiteX1" fmla="*/ 927749 w 927749"/>
              <a:gd name="connsiteY1" fmla="*/ 53395 h 967795"/>
              <a:gd name="connsiteX2" fmla="*/ 927749 w 927749"/>
              <a:gd name="connsiteY2" fmla="*/ 967795 h 967795"/>
              <a:gd name="connsiteX3" fmla="*/ 13349 w 927749"/>
              <a:gd name="connsiteY3" fmla="*/ 967795 h 967795"/>
              <a:gd name="connsiteX4" fmla="*/ 0 w 927749"/>
              <a:gd name="connsiteY4" fmla="*/ 0 h 967795"/>
              <a:gd name="connsiteX0" fmla="*/ 0 w 2149174"/>
              <a:gd name="connsiteY0" fmla="*/ 0 h 967795"/>
              <a:gd name="connsiteX1" fmla="*/ 2149174 w 2149174"/>
              <a:gd name="connsiteY1" fmla="*/ 0 h 967795"/>
              <a:gd name="connsiteX2" fmla="*/ 927749 w 2149174"/>
              <a:gd name="connsiteY2" fmla="*/ 967795 h 967795"/>
              <a:gd name="connsiteX3" fmla="*/ 13349 w 2149174"/>
              <a:gd name="connsiteY3" fmla="*/ 967795 h 967795"/>
              <a:gd name="connsiteX4" fmla="*/ 0 w 2149174"/>
              <a:gd name="connsiteY4" fmla="*/ 0 h 967795"/>
              <a:gd name="connsiteX0" fmla="*/ 0 w 2149174"/>
              <a:gd name="connsiteY0" fmla="*/ 0 h 2142499"/>
              <a:gd name="connsiteX1" fmla="*/ 2149174 w 2149174"/>
              <a:gd name="connsiteY1" fmla="*/ 0 h 2142499"/>
              <a:gd name="connsiteX2" fmla="*/ 620724 w 2149174"/>
              <a:gd name="connsiteY2" fmla="*/ 2142499 h 2142499"/>
              <a:gd name="connsiteX3" fmla="*/ 13349 w 2149174"/>
              <a:gd name="connsiteY3" fmla="*/ 967795 h 2142499"/>
              <a:gd name="connsiteX4" fmla="*/ 0 w 2149174"/>
              <a:gd name="connsiteY4" fmla="*/ 0 h 2142499"/>
              <a:gd name="connsiteX0" fmla="*/ 1468380 w 3617554"/>
              <a:gd name="connsiteY0" fmla="*/ 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68380 w 3617554"/>
              <a:gd name="connsiteY4" fmla="*/ 0 h 2142499"/>
              <a:gd name="connsiteX0" fmla="*/ 1443532 w 3617554"/>
              <a:gd name="connsiteY0" fmla="*/ 497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43532 w 3617554"/>
              <a:gd name="connsiteY4" fmla="*/ 4970 h 2142499"/>
              <a:gd name="connsiteX0" fmla="*/ 1488258 w 3662280"/>
              <a:gd name="connsiteY0" fmla="*/ 4970 h 2142499"/>
              <a:gd name="connsiteX1" fmla="*/ 3662280 w 3662280"/>
              <a:gd name="connsiteY1" fmla="*/ 0 h 2142499"/>
              <a:gd name="connsiteX2" fmla="*/ 2133830 w 3662280"/>
              <a:gd name="connsiteY2" fmla="*/ 2142499 h 2142499"/>
              <a:gd name="connsiteX3" fmla="*/ 0 w 3662280"/>
              <a:gd name="connsiteY3" fmla="*/ 2114097 h 2142499"/>
              <a:gd name="connsiteX4" fmla="*/ 1488258 w 3662280"/>
              <a:gd name="connsiteY4" fmla="*/ 4970 h 2142499"/>
              <a:gd name="connsiteX0" fmla="*/ 1488258 w 3662280"/>
              <a:gd name="connsiteY0" fmla="*/ 4970 h 2117651"/>
              <a:gd name="connsiteX1" fmla="*/ 3662280 w 3662280"/>
              <a:gd name="connsiteY1" fmla="*/ 0 h 2117651"/>
              <a:gd name="connsiteX2" fmla="*/ 2148739 w 3662280"/>
              <a:gd name="connsiteY2" fmla="*/ 2117651 h 2117651"/>
              <a:gd name="connsiteX3" fmla="*/ 0 w 3662280"/>
              <a:gd name="connsiteY3" fmla="*/ 2114097 h 2117651"/>
              <a:gd name="connsiteX4" fmla="*/ 1488258 w 3662280"/>
              <a:gd name="connsiteY4" fmla="*/ 4970 h 211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2280" h="2117651">
                <a:moveTo>
                  <a:pt x="1488258" y="4970"/>
                </a:moveTo>
                <a:lnTo>
                  <a:pt x="3662280" y="0"/>
                </a:lnTo>
                <a:lnTo>
                  <a:pt x="2148739" y="2117651"/>
                </a:lnTo>
                <a:lnTo>
                  <a:pt x="0" y="2114097"/>
                </a:lnTo>
                <a:lnTo>
                  <a:pt x="1488258" y="4970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6" name="Рисунок 8">
            <a:extLst>
              <a:ext uri="{FF2B5EF4-FFF2-40B4-BE49-F238E27FC236}">
                <a16:creationId xmlns:a16="http://schemas.microsoft.com/office/drawing/2014/main" id="{5EDEBC85-8139-DE23-C779-730892E4B5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64290" y="1370985"/>
            <a:ext cx="3662280" cy="211765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27749"/>
              <a:gd name="connsiteY0" fmla="*/ 0 h 967795"/>
              <a:gd name="connsiteX1" fmla="*/ 927749 w 927749"/>
              <a:gd name="connsiteY1" fmla="*/ 53395 h 967795"/>
              <a:gd name="connsiteX2" fmla="*/ 927749 w 927749"/>
              <a:gd name="connsiteY2" fmla="*/ 967795 h 967795"/>
              <a:gd name="connsiteX3" fmla="*/ 13349 w 927749"/>
              <a:gd name="connsiteY3" fmla="*/ 967795 h 967795"/>
              <a:gd name="connsiteX4" fmla="*/ 0 w 927749"/>
              <a:gd name="connsiteY4" fmla="*/ 0 h 967795"/>
              <a:gd name="connsiteX0" fmla="*/ 0 w 2149174"/>
              <a:gd name="connsiteY0" fmla="*/ 0 h 967795"/>
              <a:gd name="connsiteX1" fmla="*/ 2149174 w 2149174"/>
              <a:gd name="connsiteY1" fmla="*/ 0 h 967795"/>
              <a:gd name="connsiteX2" fmla="*/ 927749 w 2149174"/>
              <a:gd name="connsiteY2" fmla="*/ 967795 h 967795"/>
              <a:gd name="connsiteX3" fmla="*/ 13349 w 2149174"/>
              <a:gd name="connsiteY3" fmla="*/ 967795 h 967795"/>
              <a:gd name="connsiteX4" fmla="*/ 0 w 2149174"/>
              <a:gd name="connsiteY4" fmla="*/ 0 h 967795"/>
              <a:gd name="connsiteX0" fmla="*/ 0 w 2149174"/>
              <a:gd name="connsiteY0" fmla="*/ 0 h 2142499"/>
              <a:gd name="connsiteX1" fmla="*/ 2149174 w 2149174"/>
              <a:gd name="connsiteY1" fmla="*/ 0 h 2142499"/>
              <a:gd name="connsiteX2" fmla="*/ 620724 w 2149174"/>
              <a:gd name="connsiteY2" fmla="*/ 2142499 h 2142499"/>
              <a:gd name="connsiteX3" fmla="*/ 13349 w 2149174"/>
              <a:gd name="connsiteY3" fmla="*/ 967795 h 2142499"/>
              <a:gd name="connsiteX4" fmla="*/ 0 w 2149174"/>
              <a:gd name="connsiteY4" fmla="*/ 0 h 2142499"/>
              <a:gd name="connsiteX0" fmla="*/ 1468380 w 3617554"/>
              <a:gd name="connsiteY0" fmla="*/ 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68380 w 3617554"/>
              <a:gd name="connsiteY4" fmla="*/ 0 h 2142499"/>
              <a:gd name="connsiteX0" fmla="*/ 1443532 w 3617554"/>
              <a:gd name="connsiteY0" fmla="*/ 497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43532 w 3617554"/>
              <a:gd name="connsiteY4" fmla="*/ 4970 h 2142499"/>
              <a:gd name="connsiteX0" fmla="*/ 1488258 w 3662280"/>
              <a:gd name="connsiteY0" fmla="*/ 4970 h 2142499"/>
              <a:gd name="connsiteX1" fmla="*/ 3662280 w 3662280"/>
              <a:gd name="connsiteY1" fmla="*/ 0 h 2142499"/>
              <a:gd name="connsiteX2" fmla="*/ 2133830 w 3662280"/>
              <a:gd name="connsiteY2" fmla="*/ 2142499 h 2142499"/>
              <a:gd name="connsiteX3" fmla="*/ 0 w 3662280"/>
              <a:gd name="connsiteY3" fmla="*/ 2114097 h 2142499"/>
              <a:gd name="connsiteX4" fmla="*/ 1488258 w 3662280"/>
              <a:gd name="connsiteY4" fmla="*/ 4970 h 2142499"/>
              <a:gd name="connsiteX0" fmla="*/ 1488258 w 3662280"/>
              <a:gd name="connsiteY0" fmla="*/ 4970 h 2117651"/>
              <a:gd name="connsiteX1" fmla="*/ 3662280 w 3662280"/>
              <a:gd name="connsiteY1" fmla="*/ 0 h 2117651"/>
              <a:gd name="connsiteX2" fmla="*/ 2148739 w 3662280"/>
              <a:gd name="connsiteY2" fmla="*/ 2117651 h 2117651"/>
              <a:gd name="connsiteX3" fmla="*/ 0 w 3662280"/>
              <a:gd name="connsiteY3" fmla="*/ 2114097 h 2117651"/>
              <a:gd name="connsiteX4" fmla="*/ 1488258 w 3662280"/>
              <a:gd name="connsiteY4" fmla="*/ 4970 h 211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2280" h="2117651">
                <a:moveTo>
                  <a:pt x="1488258" y="4970"/>
                </a:moveTo>
                <a:lnTo>
                  <a:pt x="3662280" y="0"/>
                </a:lnTo>
                <a:lnTo>
                  <a:pt x="2148739" y="2117651"/>
                </a:lnTo>
                <a:lnTo>
                  <a:pt x="0" y="2114097"/>
                </a:lnTo>
                <a:lnTo>
                  <a:pt x="1488258" y="4970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7" name="Рисунок 8">
            <a:extLst>
              <a:ext uri="{FF2B5EF4-FFF2-40B4-BE49-F238E27FC236}">
                <a16:creationId xmlns:a16="http://schemas.microsoft.com/office/drawing/2014/main" id="{6C47C273-5F92-819E-8178-2FCB74C6F2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29958" y="3548497"/>
            <a:ext cx="3662280" cy="211765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27749"/>
              <a:gd name="connsiteY0" fmla="*/ 0 h 967795"/>
              <a:gd name="connsiteX1" fmla="*/ 927749 w 927749"/>
              <a:gd name="connsiteY1" fmla="*/ 53395 h 967795"/>
              <a:gd name="connsiteX2" fmla="*/ 927749 w 927749"/>
              <a:gd name="connsiteY2" fmla="*/ 967795 h 967795"/>
              <a:gd name="connsiteX3" fmla="*/ 13349 w 927749"/>
              <a:gd name="connsiteY3" fmla="*/ 967795 h 967795"/>
              <a:gd name="connsiteX4" fmla="*/ 0 w 927749"/>
              <a:gd name="connsiteY4" fmla="*/ 0 h 967795"/>
              <a:gd name="connsiteX0" fmla="*/ 0 w 2149174"/>
              <a:gd name="connsiteY0" fmla="*/ 0 h 967795"/>
              <a:gd name="connsiteX1" fmla="*/ 2149174 w 2149174"/>
              <a:gd name="connsiteY1" fmla="*/ 0 h 967795"/>
              <a:gd name="connsiteX2" fmla="*/ 927749 w 2149174"/>
              <a:gd name="connsiteY2" fmla="*/ 967795 h 967795"/>
              <a:gd name="connsiteX3" fmla="*/ 13349 w 2149174"/>
              <a:gd name="connsiteY3" fmla="*/ 967795 h 967795"/>
              <a:gd name="connsiteX4" fmla="*/ 0 w 2149174"/>
              <a:gd name="connsiteY4" fmla="*/ 0 h 967795"/>
              <a:gd name="connsiteX0" fmla="*/ 0 w 2149174"/>
              <a:gd name="connsiteY0" fmla="*/ 0 h 2142499"/>
              <a:gd name="connsiteX1" fmla="*/ 2149174 w 2149174"/>
              <a:gd name="connsiteY1" fmla="*/ 0 h 2142499"/>
              <a:gd name="connsiteX2" fmla="*/ 620724 w 2149174"/>
              <a:gd name="connsiteY2" fmla="*/ 2142499 h 2142499"/>
              <a:gd name="connsiteX3" fmla="*/ 13349 w 2149174"/>
              <a:gd name="connsiteY3" fmla="*/ 967795 h 2142499"/>
              <a:gd name="connsiteX4" fmla="*/ 0 w 2149174"/>
              <a:gd name="connsiteY4" fmla="*/ 0 h 2142499"/>
              <a:gd name="connsiteX0" fmla="*/ 1468380 w 3617554"/>
              <a:gd name="connsiteY0" fmla="*/ 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68380 w 3617554"/>
              <a:gd name="connsiteY4" fmla="*/ 0 h 2142499"/>
              <a:gd name="connsiteX0" fmla="*/ 1443532 w 3617554"/>
              <a:gd name="connsiteY0" fmla="*/ 497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43532 w 3617554"/>
              <a:gd name="connsiteY4" fmla="*/ 4970 h 2142499"/>
              <a:gd name="connsiteX0" fmla="*/ 1488258 w 3662280"/>
              <a:gd name="connsiteY0" fmla="*/ 4970 h 2142499"/>
              <a:gd name="connsiteX1" fmla="*/ 3662280 w 3662280"/>
              <a:gd name="connsiteY1" fmla="*/ 0 h 2142499"/>
              <a:gd name="connsiteX2" fmla="*/ 2133830 w 3662280"/>
              <a:gd name="connsiteY2" fmla="*/ 2142499 h 2142499"/>
              <a:gd name="connsiteX3" fmla="*/ 0 w 3662280"/>
              <a:gd name="connsiteY3" fmla="*/ 2114097 h 2142499"/>
              <a:gd name="connsiteX4" fmla="*/ 1488258 w 3662280"/>
              <a:gd name="connsiteY4" fmla="*/ 4970 h 2142499"/>
              <a:gd name="connsiteX0" fmla="*/ 1488258 w 3662280"/>
              <a:gd name="connsiteY0" fmla="*/ 4970 h 2117651"/>
              <a:gd name="connsiteX1" fmla="*/ 3662280 w 3662280"/>
              <a:gd name="connsiteY1" fmla="*/ 0 h 2117651"/>
              <a:gd name="connsiteX2" fmla="*/ 2148739 w 3662280"/>
              <a:gd name="connsiteY2" fmla="*/ 2117651 h 2117651"/>
              <a:gd name="connsiteX3" fmla="*/ 0 w 3662280"/>
              <a:gd name="connsiteY3" fmla="*/ 2114097 h 2117651"/>
              <a:gd name="connsiteX4" fmla="*/ 1488258 w 3662280"/>
              <a:gd name="connsiteY4" fmla="*/ 4970 h 211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2280" h="2117651">
                <a:moveTo>
                  <a:pt x="1488258" y="4970"/>
                </a:moveTo>
                <a:lnTo>
                  <a:pt x="3662280" y="0"/>
                </a:lnTo>
                <a:lnTo>
                  <a:pt x="2148739" y="2117651"/>
                </a:lnTo>
                <a:lnTo>
                  <a:pt x="0" y="2114097"/>
                </a:lnTo>
                <a:lnTo>
                  <a:pt x="1488258" y="4970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8" name="Рисунок 8">
            <a:extLst>
              <a:ext uri="{FF2B5EF4-FFF2-40B4-BE49-F238E27FC236}">
                <a16:creationId xmlns:a16="http://schemas.microsoft.com/office/drawing/2014/main" id="{4E787F8C-BC7B-7613-D209-BD54398D6D2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98202" y="3548497"/>
            <a:ext cx="3662280" cy="211765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27749"/>
              <a:gd name="connsiteY0" fmla="*/ 0 h 967795"/>
              <a:gd name="connsiteX1" fmla="*/ 927749 w 927749"/>
              <a:gd name="connsiteY1" fmla="*/ 53395 h 967795"/>
              <a:gd name="connsiteX2" fmla="*/ 927749 w 927749"/>
              <a:gd name="connsiteY2" fmla="*/ 967795 h 967795"/>
              <a:gd name="connsiteX3" fmla="*/ 13349 w 927749"/>
              <a:gd name="connsiteY3" fmla="*/ 967795 h 967795"/>
              <a:gd name="connsiteX4" fmla="*/ 0 w 927749"/>
              <a:gd name="connsiteY4" fmla="*/ 0 h 967795"/>
              <a:gd name="connsiteX0" fmla="*/ 0 w 2149174"/>
              <a:gd name="connsiteY0" fmla="*/ 0 h 967795"/>
              <a:gd name="connsiteX1" fmla="*/ 2149174 w 2149174"/>
              <a:gd name="connsiteY1" fmla="*/ 0 h 967795"/>
              <a:gd name="connsiteX2" fmla="*/ 927749 w 2149174"/>
              <a:gd name="connsiteY2" fmla="*/ 967795 h 967795"/>
              <a:gd name="connsiteX3" fmla="*/ 13349 w 2149174"/>
              <a:gd name="connsiteY3" fmla="*/ 967795 h 967795"/>
              <a:gd name="connsiteX4" fmla="*/ 0 w 2149174"/>
              <a:gd name="connsiteY4" fmla="*/ 0 h 967795"/>
              <a:gd name="connsiteX0" fmla="*/ 0 w 2149174"/>
              <a:gd name="connsiteY0" fmla="*/ 0 h 2142499"/>
              <a:gd name="connsiteX1" fmla="*/ 2149174 w 2149174"/>
              <a:gd name="connsiteY1" fmla="*/ 0 h 2142499"/>
              <a:gd name="connsiteX2" fmla="*/ 620724 w 2149174"/>
              <a:gd name="connsiteY2" fmla="*/ 2142499 h 2142499"/>
              <a:gd name="connsiteX3" fmla="*/ 13349 w 2149174"/>
              <a:gd name="connsiteY3" fmla="*/ 967795 h 2142499"/>
              <a:gd name="connsiteX4" fmla="*/ 0 w 2149174"/>
              <a:gd name="connsiteY4" fmla="*/ 0 h 2142499"/>
              <a:gd name="connsiteX0" fmla="*/ 1468380 w 3617554"/>
              <a:gd name="connsiteY0" fmla="*/ 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68380 w 3617554"/>
              <a:gd name="connsiteY4" fmla="*/ 0 h 2142499"/>
              <a:gd name="connsiteX0" fmla="*/ 1443532 w 3617554"/>
              <a:gd name="connsiteY0" fmla="*/ 497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43532 w 3617554"/>
              <a:gd name="connsiteY4" fmla="*/ 4970 h 2142499"/>
              <a:gd name="connsiteX0" fmla="*/ 1488258 w 3662280"/>
              <a:gd name="connsiteY0" fmla="*/ 4970 h 2142499"/>
              <a:gd name="connsiteX1" fmla="*/ 3662280 w 3662280"/>
              <a:gd name="connsiteY1" fmla="*/ 0 h 2142499"/>
              <a:gd name="connsiteX2" fmla="*/ 2133830 w 3662280"/>
              <a:gd name="connsiteY2" fmla="*/ 2142499 h 2142499"/>
              <a:gd name="connsiteX3" fmla="*/ 0 w 3662280"/>
              <a:gd name="connsiteY3" fmla="*/ 2114097 h 2142499"/>
              <a:gd name="connsiteX4" fmla="*/ 1488258 w 3662280"/>
              <a:gd name="connsiteY4" fmla="*/ 4970 h 2142499"/>
              <a:gd name="connsiteX0" fmla="*/ 1488258 w 3662280"/>
              <a:gd name="connsiteY0" fmla="*/ 4970 h 2117651"/>
              <a:gd name="connsiteX1" fmla="*/ 3662280 w 3662280"/>
              <a:gd name="connsiteY1" fmla="*/ 0 h 2117651"/>
              <a:gd name="connsiteX2" fmla="*/ 2148739 w 3662280"/>
              <a:gd name="connsiteY2" fmla="*/ 2117651 h 2117651"/>
              <a:gd name="connsiteX3" fmla="*/ 0 w 3662280"/>
              <a:gd name="connsiteY3" fmla="*/ 2114097 h 2117651"/>
              <a:gd name="connsiteX4" fmla="*/ 1488258 w 3662280"/>
              <a:gd name="connsiteY4" fmla="*/ 4970 h 211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2280" h="2117651">
                <a:moveTo>
                  <a:pt x="1488258" y="4970"/>
                </a:moveTo>
                <a:lnTo>
                  <a:pt x="3662280" y="0"/>
                </a:lnTo>
                <a:lnTo>
                  <a:pt x="2148739" y="2117651"/>
                </a:lnTo>
                <a:lnTo>
                  <a:pt x="0" y="2114097"/>
                </a:lnTo>
                <a:lnTo>
                  <a:pt x="1488258" y="4970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F417A2B-421E-9C1C-2378-79A3E02F43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627" y="1709532"/>
            <a:ext cx="3724973" cy="153102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1C01600-27DE-69B7-AD74-01FD07DFAF64}"/>
              </a:ext>
            </a:extLst>
          </p:cNvPr>
          <p:cNvSpPr/>
          <p:nvPr/>
        </p:nvSpPr>
        <p:spPr>
          <a:xfrm>
            <a:off x="10076156" y="5584054"/>
            <a:ext cx="2115845" cy="1273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947737C5-4332-37BE-B61B-1E593606B671}"/>
              </a:ext>
            </a:extLst>
          </p:cNvPr>
          <p:cNvSpPr/>
          <p:nvPr/>
        </p:nvSpPr>
        <p:spPr>
          <a:xfrm>
            <a:off x="3557639" y="-3997"/>
            <a:ext cx="8634362" cy="686793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2136582"/>
              <a:gd name="connsiteY0" fmla="*/ 9919854 h 10834254"/>
              <a:gd name="connsiteX1" fmla="*/ 12136582 w 12136582"/>
              <a:gd name="connsiteY1" fmla="*/ 0 h 10834254"/>
              <a:gd name="connsiteX2" fmla="*/ 914400 w 12136582"/>
              <a:gd name="connsiteY2" fmla="*/ 10834254 h 10834254"/>
              <a:gd name="connsiteX3" fmla="*/ 0 w 12136582"/>
              <a:gd name="connsiteY3" fmla="*/ 10834254 h 10834254"/>
              <a:gd name="connsiteX4" fmla="*/ 0 w 12136582"/>
              <a:gd name="connsiteY4" fmla="*/ 9919854 h 10834254"/>
              <a:gd name="connsiteX0" fmla="*/ 0 w 12136582"/>
              <a:gd name="connsiteY0" fmla="*/ 9919854 h 11360727"/>
              <a:gd name="connsiteX1" fmla="*/ 12136582 w 12136582"/>
              <a:gd name="connsiteY1" fmla="*/ 0 h 11360727"/>
              <a:gd name="connsiteX2" fmla="*/ 12108873 w 12136582"/>
              <a:gd name="connsiteY2" fmla="*/ 11360727 h 11360727"/>
              <a:gd name="connsiteX3" fmla="*/ 0 w 12136582"/>
              <a:gd name="connsiteY3" fmla="*/ 10834254 h 11360727"/>
              <a:gd name="connsiteX4" fmla="*/ 0 w 12136582"/>
              <a:gd name="connsiteY4" fmla="*/ 9919854 h 11360727"/>
              <a:gd name="connsiteX0" fmla="*/ 2078182 w 14214764"/>
              <a:gd name="connsiteY0" fmla="*/ 9919854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2078182 w 14214764"/>
              <a:gd name="connsiteY4" fmla="*/ 9919854 h 11360727"/>
              <a:gd name="connsiteX0" fmla="*/ 7841673 w 14214764"/>
              <a:gd name="connsiteY0" fmla="*/ 83126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841673 w 14214764"/>
              <a:gd name="connsiteY4" fmla="*/ 83126 h 11360727"/>
              <a:gd name="connsiteX0" fmla="*/ 7793547 w 14214764"/>
              <a:gd name="connsiteY0" fmla="*/ 10937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793547 w 14214764"/>
              <a:gd name="connsiteY4" fmla="*/ 10937 h 11360727"/>
              <a:gd name="connsiteX0" fmla="*/ 7817610 w 14238827"/>
              <a:gd name="connsiteY0" fmla="*/ 10937 h 11360727"/>
              <a:gd name="connsiteX1" fmla="*/ 14238827 w 14238827"/>
              <a:gd name="connsiteY1" fmla="*/ 0 h 11360727"/>
              <a:gd name="connsiteX2" fmla="*/ 14211118 w 14238827"/>
              <a:gd name="connsiteY2" fmla="*/ 11360727 h 11360727"/>
              <a:gd name="connsiteX3" fmla="*/ 0 w 14238827"/>
              <a:gd name="connsiteY3" fmla="*/ 11308955 h 11360727"/>
              <a:gd name="connsiteX4" fmla="*/ 7817610 w 14238827"/>
              <a:gd name="connsiteY4" fmla="*/ 10937 h 11360727"/>
              <a:gd name="connsiteX0" fmla="*/ 7817610 w 14238827"/>
              <a:gd name="connsiteY0" fmla="*/ 10937 h 11336664"/>
              <a:gd name="connsiteX1" fmla="*/ 14238827 w 14238827"/>
              <a:gd name="connsiteY1" fmla="*/ 0 h 11336664"/>
              <a:gd name="connsiteX2" fmla="*/ 14211118 w 14238827"/>
              <a:gd name="connsiteY2" fmla="*/ 11336664 h 11336664"/>
              <a:gd name="connsiteX3" fmla="*/ 0 w 14238827"/>
              <a:gd name="connsiteY3" fmla="*/ 11308955 h 11336664"/>
              <a:gd name="connsiteX4" fmla="*/ 7817610 w 14238827"/>
              <a:gd name="connsiteY4" fmla="*/ 10937 h 11336664"/>
              <a:gd name="connsiteX0" fmla="*/ 7817610 w 14211505"/>
              <a:gd name="connsiteY0" fmla="*/ 0 h 11325727"/>
              <a:gd name="connsiteX1" fmla="*/ 14070385 w 14211505"/>
              <a:gd name="connsiteY1" fmla="*/ 205631 h 11325727"/>
              <a:gd name="connsiteX2" fmla="*/ 14211118 w 14211505"/>
              <a:gd name="connsiteY2" fmla="*/ 11325727 h 11325727"/>
              <a:gd name="connsiteX3" fmla="*/ 0 w 14211505"/>
              <a:gd name="connsiteY3" fmla="*/ 11298018 h 11325727"/>
              <a:gd name="connsiteX4" fmla="*/ 7817610 w 14211505"/>
              <a:gd name="connsiteY4" fmla="*/ 0 h 11325727"/>
              <a:gd name="connsiteX0" fmla="*/ 7817610 w 14238827"/>
              <a:gd name="connsiteY0" fmla="*/ 0 h 11325727"/>
              <a:gd name="connsiteX1" fmla="*/ 14238827 w 14238827"/>
              <a:gd name="connsiteY1" fmla="*/ 13126 h 11325727"/>
              <a:gd name="connsiteX2" fmla="*/ 14211118 w 14238827"/>
              <a:gd name="connsiteY2" fmla="*/ 11325727 h 11325727"/>
              <a:gd name="connsiteX3" fmla="*/ 0 w 14238827"/>
              <a:gd name="connsiteY3" fmla="*/ 11298018 h 11325727"/>
              <a:gd name="connsiteX4" fmla="*/ 7817610 w 14238827"/>
              <a:gd name="connsiteY4" fmla="*/ 0 h 1132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8827" h="11325727">
                <a:moveTo>
                  <a:pt x="7817610" y="0"/>
                </a:moveTo>
                <a:lnTo>
                  <a:pt x="14238827" y="13126"/>
                </a:lnTo>
                <a:cubicBezTo>
                  <a:pt x="14229591" y="3800035"/>
                  <a:pt x="14220354" y="7538818"/>
                  <a:pt x="14211118" y="11325727"/>
                </a:cubicBezTo>
                <a:lnTo>
                  <a:pt x="0" y="11298018"/>
                </a:lnTo>
                <a:lnTo>
                  <a:pt x="781761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1E1A08-DE5E-9901-A2BC-20F119045C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627" y="1709532"/>
            <a:ext cx="3724973" cy="153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620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Заголовок и объек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6">
            <a:extLst>
              <a:ext uri="{FF2B5EF4-FFF2-40B4-BE49-F238E27FC236}">
                <a16:creationId xmlns:a16="http://schemas.microsoft.com/office/drawing/2014/main" id="{2441DD6E-7420-1CA0-6D94-237E534D0D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393" y="3513647"/>
            <a:ext cx="4460670" cy="3349897"/>
          </a:xfrm>
          <a:custGeom>
            <a:avLst/>
            <a:gdLst>
              <a:gd name="connsiteX0" fmla="*/ 1 w 914400"/>
              <a:gd name="connsiteY0" fmla="*/ 349269 h 914400"/>
              <a:gd name="connsiteX1" fmla="*/ 457200 w 914400"/>
              <a:gd name="connsiteY1" fmla="*/ 0 h 914400"/>
              <a:gd name="connsiteX2" fmla="*/ 914399 w 914400"/>
              <a:gd name="connsiteY2" fmla="*/ 349269 h 914400"/>
              <a:gd name="connsiteX3" fmla="*/ 739765 w 914400"/>
              <a:gd name="connsiteY3" fmla="*/ 914398 h 914400"/>
              <a:gd name="connsiteX4" fmla="*/ 174635 w 914400"/>
              <a:gd name="connsiteY4" fmla="*/ 914398 h 914400"/>
              <a:gd name="connsiteX5" fmla="*/ 1 w 914400"/>
              <a:gd name="connsiteY5" fmla="*/ 349269 h 914400"/>
              <a:gd name="connsiteX0" fmla="*/ 282272 w 1196670"/>
              <a:gd name="connsiteY0" fmla="*/ 1104643 h 1669772"/>
              <a:gd name="connsiteX1" fmla="*/ 0 w 1196670"/>
              <a:gd name="connsiteY1" fmla="*/ 0 h 1669772"/>
              <a:gd name="connsiteX2" fmla="*/ 1196670 w 1196670"/>
              <a:gd name="connsiteY2" fmla="*/ 1104643 h 1669772"/>
              <a:gd name="connsiteX3" fmla="*/ 1022036 w 1196670"/>
              <a:gd name="connsiteY3" fmla="*/ 1669772 h 1669772"/>
              <a:gd name="connsiteX4" fmla="*/ 456906 w 1196670"/>
              <a:gd name="connsiteY4" fmla="*/ 1669772 h 1669772"/>
              <a:gd name="connsiteX5" fmla="*/ 282272 w 1196670"/>
              <a:gd name="connsiteY5" fmla="*/ 1104643 h 1669772"/>
              <a:gd name="connsiteX0" fmla="*/ 282272 w 3421025"/>
              <a:gd name="connsiteY0" fmla="*/ 1104643 h 1669772"/>
              <a:gd name="connsiteX1" fmla="*/ 0 w 3421025"/>
              <a:gd name="connsiteY1" fmla="*/ 0 h 1669772"/>
              <a:gd name="connsiteX2" fmla="*/ 3421025 w 3421025"/>
              <a:gd name="connsiteY2" fmla="*/ 15583 h 1669772"/>
              <a:gd name="connsiteX3" fmla="*/ 1022036 w 3421025"/>
              <a:gd name="connsiteY3" fmla="*/ 1669772 h 1669772"/>
              <a:gd name="connsiteX4" fmla="*/ 456906 w 3421025"/>
              <a:gd name="connsiteY4" fmla="*/ 1669772 h 1669772"/>
              <a:gd name="connsiteX5" fmla="*/ 282272 w 3421025"/>
              <a:gd name="connsiteY5" fmla="*/ 1104643 h 1669772"/>
              <a:gd name="connsiteX0" fmla="*/ 282272 w 3421025"/>
              <a:gd name="connsiteY0" fmla="*/ 1089060 h 1654189"/>
              <a:gd name="connsiteX1" fmla="*/ 0 w 3421025"/>
              <a:gd name="connsiteY1" fmla="*/ 4965 h 1654189"/>
              <a:gd name="connsiteX2" fmla="*/ 3421025 w 3421025"/>
              <a:gd name="connsiteY2" fmla="*/ 0 h 1654189"/>
              <a:gd name="connsiteX3" fmla="*/ 1022036 w 3421025"/>
              <a:gd name="connsiteY3" fmla="*/ 1654189 h 1654189"/>
              <a:gd name="connsiteX4" fmla="*/ 456906 w 3421025"/>
              <a:gd name="connsiteY4" fmla="*/ 1654189 h 1654189"/>
              <a:gd name="connsiteX5" fmla="*/ 282272 w 3421025"/>
              <a:gd name="connsiteY5" fmla="*/ 1089060 h 1654189"/>
              <a:gd name="connsiteX0" fmla="*/ 282272 w 3421025"/>
              <a:gd name="connsiteY0" fmla="*/ 1089060 h 3359699"/>
              <a:gd name="connsiteX1" fmla="*/ 0 w 3421025"/>
              <a:gd name="connsiteY1" fmla="*/ 4965 h 3359699"/>
              <a:gd name="connsiteX2" fmla="*/ 3421025 w 3421025"/>
              <a:gd name="connsiteY2" fmla="*/ 0 h 3359699"/>
              <a:gd name="connsiteX3" fmla="*/ 1027173 w 3421025"/>
              <a:gd name="connsiteY3" fmla="*/ 3359699 h 3359699"/>
              <a:gd name="connsiteX4" fmla="*/ 456906 w 3421025"/>
              <a:gd name="connsiteY4" fmla="*/ 1654189 h 3359699"/>
              <a:gd name="connsiteX5" fmla="*/ 282272 w 3421025"/>
              <a:gd name="connsiteY5" fmla="*/ 1089060 h 3359699"/>
              <a:gd name="connsiteX0" fmla="*/ 1351078 w 4489831"/>
              <a:gd name="connsiteY0" fmla="*/ 1089060 h 3359699"/>
              <a:gd name="connsiteX1" fmla="*/ 1068806 w 4489831"/>
              <a:gd name="connsiteY1" fmla="*/ 4965 h 3359699"/>
              <a:gd name="connsiteX2" fmla="*/ 4489831 w 4489831"/>
              <a:gd name="connsiteY2" fmla="*/ 0 h 3359699"/>
              <a:gd name="connsiteX3" fmla="*/ 2095979 w 4489831"/>
              <a:gd name="connsiteY3" fmla="*/ 3359699 h 3359699"/>
              <a:gd name="connsiteX4" fmla="*/ 0 w 4489831"/>
              <a:gd name="connsiteY4" fmla="*/ 3354562 h 3359699"/>
              <a:gd name="connsiteX5" fmla="*/ 1351078 w 4489831"/>
              <a:gd name="connsiteY5" fmla="*/ 1089060 h 3359699"/>
              <a:gd name="connsiteX0" fmla="*/ 20574 w 4489831"/>
              <a:gd name="connsiteY0" fmla="*/ 1515438 h 3359699"/>
              <a:gd name="connsiteX1" fmla="*/ 1068806 w 4489831"/>
              <a:gd name="connsiteY1" fmla="*/ 4965 h 3359699"/>
              <a:gd name="connsiteX2" fmla="*/ 4489831 w 4489831"/>
              <a:gd name="connsiteY2" fmla="*/ 0 h 3359699"/>
              <a:gd name="connsiteX3" fmla="*/ 2095979 w 4489831"/>
              <a:gd name="connsiteY3" fmla="*/ 3359699 h 3359699"/>
              <a:gd name="connsiteX4" fmla="*/ 0 w 4489831"/>
              <a:gd name="connsiteY4" fmla="*/ 3354562 h 3359699"/>
              <a:gd name="connsiteX5" fmla="*/ 20574 w 4489831"/>
              <a:gd name="connsiteY5" fmla="*/ 1515438 h 3359699"/>
              <a:gd name="connsiteX0" fmla="*/ 20574 w 4489831"/>
              <a:gd name="connsiteY0" fmla="*/ 1500027 h 3359699"/>
              <a:gd name="connsiteX1" fmla="*/ 1068806 w 4489831"/>
              <a:gd name="connsiteY1" fmla="*/ 4965 h 3359699"/>
              <a:gd name="connsiteX2" fmla="*/ 4489831 w 4489831"/>
              <a:gd name="connsiteY2" fmla="*/ 0 h 3359699"/>
              <a:gd name="connsiteX3" fmla="*/ 2095979 w 4489831"/>
              <a:gd name="connsiteY3" fmla="*/ 3359699 h 3359699"/>
              <a:gd name="connsiteX4" fmla="*/ 0 w 4489831"/>
              <a:gd name="connsiteY4" fmla="*/ 3354562 h 3359699"/>
              <a:gd name="connsiteX5" fmla="*/ 20574 w 4489831"/>
              <a:gd name="connsiteY5" fmla="*/ 1500027 h 3359699"/>
              <a:gd name="connsiteX0" fmla="*/ 14157 w 4489831"/>
              <a:gd name="connsiteY0" fmla="*/ 1506444 h 3359699"/>
              <a:gd name="connsiteX1" fmla="*/ 1068806 w 4489831"/>
              <a:gd name="connsiteY1" fmla="*/ 4965 h 3359699"/>
              <a:gd name="connsiteX2" fmla="*/ 4489831 w 4489831"/>
              <a:gd name="connsiteY2" fmla="*/ 0 h 3359699"/>
              <a:gd name="connsiteX3" fmla="*/ 2095979 w 4489831"/>
              <a:gd name="connsiteY3" fmla="*/ 3359699 h 3359699"/>
              <a:gd name="connsiteX4" fmla="*/ 0 w 4489831"/>
              <a:gd name="connsiteY4" fmla="*/ 3354562 h 3359699"/>
              <a:gd name="connsiteX5" fmla="*/ 14157 w 4489831"/>
              <a:gd name="connsiteY5" fmla="*/ 1506444 h 3359699"/>
              <a:gd name="connsiteX0" fmla="*/ 0 w 4475674"/>
              <a:gd name="connsiteY0" fmla="*/ 1506444 h 3359699"/>
              <a:gd name="connsiteX1" fmla="*/ 1054649 w 4475674"/>
              <a:gd name="connsiteY1" fmla="*/ 4965 h 3359699"/>
              <a:gd name="connsiteX2" fmla="*/ 4475674 w 4475674"/>
              <a:gd name="connsiteY2" fmla="*/ 0 h 3359699"/>
              <a:gd name="connsiteX3" fmla="*/ 2081822 w 4475674"/>
              <a:gd name="connsiteY3" fmla="*/ 3359699 h 3359699"/>
              <a:gd name="connsiteX4" fmla="*/ 3891 w 4475674"/>
              <a:gd name="connsiteY4" fmla="*/ 3354562 h 3359699"/>
              <a:gd name="connsiteX5" fmla="*/ 0 w 4475674"/>
              <a:gd name="connsiteY5" fmla="*/ 1506444 h 3359699"/>
              <a:gd name="connsiteX0" fmla="*/ 0 w 4475674"/>
              <a:gd name="connsiteY0" fmla="*/ 1506444 h 3354562"/>
              <a:gd name="connsiteX1" fmla="*/ 1054649 w 4475674"/>
              <a:gd name="connsiteY1" fmla="*/ 4965 h 3354562"/>
              <a:gd name="connsiteX2" fmla="*/ 4475674 w 4475674"/>
              <a:gd name="connsiteY2" fmla="*/ 0 h 3354562"/>
              <a:gd name="connsiteX3" fmla="*/ 2087838 w 4475674"/>
              <a:gd name="connsiteY3" fmla="*/ 3353683 h 3354562"/>
              <a:gd name="connsiteX4" fmla="*/ 3891 w 4475674"/>
              <a:gd name="connsiteY4" fmla="*/ 3354562 h 3354562"/>
              <a:gd name="connsiteX5" fmla="*/ 0 w 4475674"/>
              <a:gd name="connsiteY5" fmla="*/ 1506444 h 3354562"/>
              <a:gd name="connsiteX0" fmla="*/ 0 w 4475674"/>
              <a:gd name="connsiteY0" fmla="*/ 1506444 h 3354562"/>
              <a:gd name="connsiteX1" fmla="*/ 1021730 w 4475674"/>
              <a:gd name="connsiteY1" fmla="*/ 4965 h 3354562"/>
              <a:gd name="connsiteX2" fmla="*/ 4475674 w 4475674"/>
              <a:gd name="connsiteY2" fmla="*/ 0 h 3354562"/>
              <a:gd name="connsiteX3" fmla="*/ 2087838 w 4475674"/>
              <a:gd name="connsiteY3" fmla="*/ 3353683 h 3354562"/>
              <a:gd name="connsiteX4" fmla="*/ 3891 w 4475674"/>
              <a:gd name="connsiteY4" fmla="*/ 3354562 h 3354562"/>
              <a:gd name="connsiteX5" fmla="*/ 0 w 4475674"/>
              <a:gd name="connsiteY5" fmla="*/ 1506444 h 3354562"/>
              <a:gd name="connsiteX0" fmla="*/ 0 w 4479331"/>
              <a:gd name="connsiteY0" fmla="*/ 1455238 h 3354562"/>
              <a:gd name="connsiteX1" fmla="*/ 1025387 w 4479331"/>
              <a:gd name="connsiteY1" fmla="*/ 4965 h 3354562"/>
              <a:gd name="connsiteX2" fmla="*/ 4479331 w 4479331"/>
              <a:gd name="connsiteY2" fmla="*/ 0 h 3354562"/>
              <a:gd name="connsiteX3" fmla="*/ 2091495 w 4479331"/>
              <a:gd name="connsiteY3" fmla="*/ 3353683 h 3354562"/>
              <a:gd name="connsiteX4" fmla="*/ 7548 w 4479331"/>
              <a:gd name="connsiteY4" fmla="*/ 3354562 h 3354562"/>
              <a:gd name="connsiteX5" fmla="*/ 0 w 4479331"/>
              <a:gd name="connsiteY5" fmla="*/ 1455238 h 3354562"/>
              <a:gd name="connsiteX0" fmla="*/ 0 w 4460670"/>
              <a:gd name="connsiteY0" fmla="*/ 1450573 h 3349897"/>
              <a:gd name="connsiteX1" fmla="*/ 1025387 w 4460670"/>
              <a:gd name="connsiteY1" fmla="*/ 300 h 3349897"/>
              <a:gd name="connsiteX2" fmla="*/ 4460670 w 4460670"/>
              <a:gd name="connsiteY2" fmla="*/ 0 h 3349897"/>
              <a:gd name="connsiteX3" fmla="*/ 2091495 w 4460670"/>
              <a:gd name="connsiteY3" fmla="*/ 3349018 h 3349897"/>
              <a:gd name="connsiteX4" fmla="*/ 7548 w 4460670"/>
              <a:gd name="connsiteY4" fmla="*/ 3349897 h 3349897"/>
              <a:gd name="connsiteX5" fmla="*/ 0 w 4460670"/>
              <a:gd name="connsiteY5" fmla="*/ 1450573 h 3349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60670" h="3349897">
                <a:moveTo>
                  <a:pt x="0" y="1450573"/>
                </a:moveTo>
                <a:lnTo>
                  <a:pt x="1025387" y="300"/>
                </a:lnTo>
                <a:lnTo>
                  <a:pt x="4460670" y="0"/>
                </a:lnTo>
                <a:lnTo>
                  <a:pt x="2091495" y="3349018"/>
                </a:lnTo>
                <a:lnTo>
                  <a:pt x="7548" y="3349897"/>
                </a:lnTo>
                <a:lnTo>
                  <a:pt x="0" y="1450573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7" name="Рисунок 8">
            <a:extLst>
              <a:ext uri="{FF2B5EF4-FFF2-40B4-BE49-F238E27FC236}">
                <a16:creationId xmlns:a16="http://schemas.microsoft.com/office/drawing/2014/main" id="{49260489-E4C3-288C-9DE3-DE43857E28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81183" y="2456"/>
            <a:ext cx="5858544" cy="3399507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057702"/>
              <a:gd name="connsiteY0" fmla="*/ 0 h 2674962"/>
              <a:gd name="connsiteX1" fmla="*/ 1057702 w 1057702"/>
              <a:gd name="connsiteY1" fmla="*/ 1760562 h 2674962"/>
              <a:gd name="connsiteX2" fmla="*/ 1057702 w 1057702"/>
              <a:gd name="connsiteY2" fmla="*/ 2674962 h 2674962"/>
              <a:gd name="connsiteX3" fmla="*/ 143302 w 1057702"/>
              <a:gd name="connsiteY3" fmla="*/ 2674962 h 2674962"/>
              <a:gd name="connsiteX4" fmla="*/ 0 w 1057702"/>
              <a:gd name="connsiteY4" fmla="*/ 0 h 2674962"/>
              <a:gd name="connsiteX0" fmla="*/ 0 w 3452884"/>
              <a:gd name="connsiteY0" fmla="*/ 0 h 2674962"/>
              <a:gd name="connsiteX1" fmla="*/ 3452884 w 3452884"/>
              <a:gd name="connsiteY1" fmla="*/ 27296 h 2674962"/>
              <a:gd name="connsiteX2" fmla="*/ 1057702 w 3452884"/>
              <a:gd name="connsiteY2" fmla="*/ 2674962 h 2674962"/>
              <a:gd name="connsiteX3" fmla="*/ 143302 w 3452884"/>
              <a:gd name="connsiteY3" fmla="*/ 2674962 h 2674962"/>
              <a:gd name="connsiteX4" fmla="*/ 0 w 3452884"/>
              <a:gd name="connsiteY4" fmla="*/ 0 h 2674962"/>
              <a:gd name="connsiteX0" fmla="*/ 0 w 3459708"/>
              <a:gd name="connsiteY0" fmla="*/ 0 h 2647667"/>
              <a:gd name="connsiteX1" fmla="*/ 3459708 w 3459708"/>
              <a:gd name="connsiteY1" fmla="*/ 1 h 2647667"/>
              <a:gd name="connsiteX2" fmla="*/ 1064526 w 3459708"/>
              <a:gd name="connsiteY2" fmla="*/ 2647667 h 2647667"/>
              <a:gd name="connsiteX3" fmla="*/ 150126 w 3459708"/>
              <a:gd name="connsiteY3" fmla="*/ 2647667 h 2647667"/>
              <a:gd name="connsiteX4" fmla="*/ 0 w 3459708"/>
              <a:gd name="connsiteY4" fmla="*/ 0 h 2647667"/>
              <a:gd name="connsiteX0" fmla="*/ 0 w 3459708"/>
              <a:gd name="connsiteY0" fmla="*/ 0 h 3405118"/>
              <a:gd name="connsiteX1" fmla="*/ 3459708 w 3459708"/>
              <a:gd name="connsiteY1" fmla="*/ 1 h 3405118"/>
              <a:gd name="connsiteX2" fmla="*/ 1044054 w 3459708"/>
              <a:gd name="connsiteY2" fmla="*/ 3405118 h 3405118"/>
              <a:gd name="connsiteX3" fmla="*/ 150126 w 3459708"/>
              <a:gd name="connsiteY3" fmla="*/ 2647667 h 3405118"/>
              <a:gd name="connsiteX4" fmla="*/ 0 w 3459708"/>
              <a:gd name="connsiteY4" fmla="*/ 0 h 3405118"/>
              <a:gd name="connsiteX0" fmla="*/ 2408830 w 5868538"/>
              <a:gd name="connsiteY0" fmla="*/ 0 h 3405118"/>
              <a:gd name="connsiteX1" fmla="*/ 5868538 w 5868538"/>
              <a:gd name="connsiteY1" fmla="*/ 1 h 3405118"/>
              <a:gd name="connsiteX2" fmla="*/ 3452884 w 5868538"/>
              <a:gd name="connsiteY2" fmla="*/ 3405118 h 3405118"/>
              <a:gd name="connsiteX3" fmla="*/ 0 w 5868538"/>
              <a:gd name="connsiteY3" fmla="*/ 3398294 h 3405118"/>
              <a:gd name="connsiteX4" fmla="*/ 2408830 w 5868538"/>
              <a:gd name="connsiteY4" fmla="*/ 0 h 3405118"/>
              <a:gd name="connsiteX0" fmla="*/ 2398836 w 5858544"/>
              <a:gd name="connsiteY0" fmla="*/ 0 h 3405118"/>
              <a:gd name="connsiteX1" fmla="*/ 5858544 w 5858544"/>
              <a:gd name="connsiteY1" fmla="*/ 1 h 3405118"/>
              <a:gd name="connsiteX2" fmla="*/ 3442890 w 5858544"/>
              <a:gd name="connsiteY2" fmla="*/ 3405118 h 3405118"/>
              <a:gd name="connsiteX3" fmla="*/ 0 w 5858544"/>
              <a:gd name="connsiteY3" fmla="*/ 3398294 h 3405118"/>
              <a:gd name="connsiteX4" fmla="*/ 2398836 w 5858544"/>
              <a:gd name="connsiteY4" fmla="*/ 0 h 3405118"/>
              <a:gd name="connsiteX0" fmla="*/ 2404446 w 5858544"/>
              <a:gd name="connsiteY0" fmla="*/ 5609 h 3405117"/>
              <a:gd name="connsiteX1" fmla="*/ 5858544 w 5858544"/>
              <a:gd name="connsiteY1" fmla="*/ 0 h 3405117"/>
              <a:gd name="connsiteX2" fmla="*/ 3442890 w 5858544"/>
              <a:gd name="connsiteY2" fmla="*/ 3405117 h 3405117"/>
              <a:gd name="connsiteX3" fmla="*/ 0 w 5858544"/>
              <a:gd name="connsiteY3" fmla="*/ 3398293 h 3405117"/>
              <a:gd name="connsiteX4" fmla="*/ 2404446 w 5858544"/>
              <a:gd name="connsiteY4" fmla="*/ 5609 h 3405117"/>
              <a:gd name="connsiteX0" fmla="*/ 2404446 w 5858544"/>
              <a:gd name="connsiteY0" fmla="*/ 5609 h 3399507"/>
              <a:gd name="connsiteX1" fmla="*/ 5858544 w 5858544"/>
              <a:gd name="connsiteY1" fmla="*/ 0 h 3399507"/>
              <a:gd name="connsiteX2" fmla="*/ 3442890 w 5858544"/>
              <a:gd name="connsiteY2" fmla="*/ 3399507 h 3399507"/>
              <a:gd name="connsiteX3" fmla="*/ 0 w 5858544"/>
              <a:gd name="connsiteY3" fmla="*/ 3398293 h 3399507"/>
              <a:gd name="connsiteX4" fmla="*/ 2404446 w 5858544"/>
              <a:gd name="connsiteY4" fmla="*/ 5609 h 3399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8544" h="3399507">
                <a:moveTo>
                  <a:pt x="2404446" y="5609"/>
                </a:moveTo>
                <a:lnTo>
                  <a:pt x="5858544" y="0"/>
                </a:lnTo>
                <a:lnTo>
                  <a:pt x="3442890" y="3399507"/>
                </a:lnTo>
                <a:lnTo>
                  <a:pt x="0" y="3398293"/>
                </a:lnTo>
                <a:lnTo>
                  <a:pt x="2404446" y="5609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Рисунок 10">
            <a:extLst>
              <a:ext uri="{FF2B5EF4-FFF2-40B4-BE49-F238E27FC236}">
                <a16:creationId xmlns:a16="http://schemas.microsoft.com/office/drawing/2014/main" id="{546E9CF3-805D-7AEC-0A00-BBEE482791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930" y="0"/>
            <a:ext cx="3374078" cy="3415067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664208"/>
              <a:gd name="connsiteY0" fmla="*/ 0 h 2478024"/>
              <a:gd name="connsiteX1" fmla="*/ 1664208 w 1664208"/>
              <a:gd name="connsiteY1" fmla="*/ 1563624 h 2478024"/>
              <a:gd name="connsiteX2" fmla="*/ 1664208 w 1664208"/>
              <a:gd name="connsiteY2" fmla="*/ 2478024 h 2478024"/>
              <a:gd name="connsiteX3" fmla="*/ 749808 w 1664208"/>
              <a:gd name="connsiteY3" fmla="*/ 2478024 h 2478024"/>
              <a:gd name="connsiteX4" fmla="*/ 0 w 1664208"/>
              <a:gd name="connsiteY4" fmla="*/ 0 h 2478024"/>
              <a:gd name="connsiteX0" fmla="*/ 9144 w 1673352"/>
              <a:gd name="connsiteY0" fmla="*/ 0 h 3429000"/>
              <a:gd name="connsiteX1" fmla="*/ 1673352 w 1673352"/>
              <a:gd name="connsiteY1" fmla="*/ 1563624 h 3429000"/>
              <a:gd name="connsiteX2" fmla="*/ 1673352 w 1673352"/>
              <a:gd name="connsiteY2" fmla="*/ 2478024 h 3429000"/>
              <a:gd name="connsiteX3" fmla="*/ 0 w 1673352"/>
              <a:gd name="connsiteY3" fmla="*/ 3429000 h 3429000"/>
              <a:gd name="connsiteX4" fmla="*/ 9144 w 1673352"/>
              <a:gd name="connsiteY4" fmla="*/ 0 h 3429000"/>
              <a:gd name="connsiteX0" fmla="*/ 9144 w 1673352"/>
              <a:gd name="connsiteY0" fmla="*/ 0 h 3429000"/>
              <a:gd name="connsiteX1" fmla="*/ 1673352 w 1673352"/>
              <a:gd name="connsiteY1" fmla="*/ 1563624 h 3429000"/>
              <a:gd name="connsiteX2" fmla="*/ 981977 w 1673352"/>
              <a:gd name="connsiteY2" fmla="*/ 3425877 h 3429000"/>
              <a:gd name="connsiteX3" fmla="*/ 0 w 1673352"/>
              <a:gd name="connsiteY3" fmla="*/ 3429000 h 3429000"/>
              <a:gd name="connsiteX4" fmla="*/ 9144 w 1673352"/>
              <a:gd name="connsiteY4" fmla="*/ 0 h 3429000"/>
              <a:gd name="connsiteX0" fmla="*/ 9144 w 3379489"/>
              <a:gd name="connsiteY0" fmla="*/ 0 h 3429000"/>
              <a:gd name="connsiteX1" fmla="*/ 3379489 w 3379489"/>
              <a:gd name="connsiteY1" fmla="*/ 24755 h 3429000"/>
              <a:gd name="connsiteX2" fmla="*/ 981977 w 3379489"/>
              <a:gd name="connsiteY2" fmla="*/ 3425877 h 3429000"/>
              <a:gd name="connsiteX3" fmla="*/ 0 w 3379489"/>
              <a:gd name="connsiteY3" fmla="*/ 3429000 h 3429000"/>
              <a:gd name="connsiteX4" fmla="*/ 9144 w 3379489"/>
              <a:gd name="connsiteY4" fmla="*/ 0 h 3429000"/>
              <a:gd name="connsiteX0" fmla="*/ 9144 w 3379489"/>
              <a:gd name="connsiteY0" fmla="*/ 8699 h 3404245"/>
              <a:gd name="connsiteX1" fmla="*/ 3379489 w 3379489"/>
              <a:gd name="connsiteY1" fmla="*/ 0 h 3404245"/>
              <a:gd name="connsiteX2" fmla="*/ 981977 w 3379489"/>
              <a:gd name="connsiteY2" fmla="*/ 3401122 h 3404245"/>
              <a:gd name="connsiteX3" fmla="*/ 0 w 3379489"/>
              <a:gd name="connsiteY3" fmla="*/ 3404245 h 3404245"/>
              <a:gd name="connsiteX4" fmla="*/ 9144 w 3379489"/>
              <a:gd name="connsiteY4" fmla="*/ 8699 h 3404245"/>
              <a:gd name="connsiteX0" fmla="*/ 3733 w 3374078"/>
              <a:gd name="connsiteY0" fmla="*/ 8699 h 3415067"/>
              <a:gd name="connsiteX1" fmla="*/ 3374078 w 3374078"/>
              <a:gd name="connsiteY1" fmla="*/ 0 h 3415067"/>
              <a:gd name="connsiteX2" fmla="*/ 976566 w 3374078"/>
              <a:gd name="connsiteY2" fmla="*/ 3401122 h 3415067"/>
              <a:gd name="connsiteX3" fmla="*/ 0 w 3374078"/>
              <a:gd name="connsiteY3" fmla="*/ 3415067 h 3415067"/>
              <a:gd name="connsiteX4" fmla="*/ 3733 w 3374078"/>
              <a:gd name="connsiteY4" fmla="*/ 8699 h 3415067"/>
              <a:gd name="connsiteX0" fmla="*/ 9143 w 3374078"/>
              <a:gd name="connsiteY0" fmla="*/ 14110 h 3415067"/>
              <a:gd name="connsiteX1" fmla="*/ 3374078 w 3374078"/>
              <a:gd name="connsiteY1" fmla="*/ 0 h 3415067"/>
              <a:gd name="connsiteX2" fmla="*/ 976566 w 3374078"/>
              <a:gd name="connsiteY2" fmla="*/ 3401122 h 3415067"/>
              <a:gd name="connsiteX3" fmla="*/ 0 w 3374078"/>
              <a:gd name="connsiteY3" fmla="*/ 3415067 h 3415067"/>
              <a:gd name="connsiteX4" fmla="*/ 9143 w 3374078"/>
              <a:gd name="connsiteY4" fmla="*/ 14110 h 3415067"/>
              <a:gd name="connsiteX0" fmla="*/ 9143 w 3374078"/>
              <a:gd name="connsiteY0" fmla="*/ 3289 h 3415067"/>
              <a:gd name="connsiteX1" fmla="*/ 3374078 w 3374078"/>
              <a:gd name="connsiteY1" fmla="*/ 0 h 3415067"/>
              <a:gd name="connsiteX2" fmla="*/ 976566 w 3374078"/>
              <a:gd name="connsiteY2" fmla="*/ 3401122 h 3415067"/>
              <a:gd name="connsiteX3" fmla="*/ 0 w 3374078"/>
              <a:gd name="connsiteY3" fmla="*/ 3415067 h 3415067"/>
              <a:gd name="connsiteX4" fmla="*/ 9143 w 3374078"/>
              <a:gd name="connsiteY4" fmla="*/ 3289 h 341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4078" h="3415067">
                <a:moveTo>
                  <a:pt x="9143" y="3289"/>
                </a:moveTo>
                <a:lnTo>
                  <a:pt x="3374078" y="0"/>
                </a:lnTo>
                <a:lnTo>
                  <a:pt x="976566" y="3401122"/>
                </a:lnTo>
                <a:lnTo>
                  <a:pt x="0" y="3415067"/>
                </a:lnTo>
                <a:cubicBezTo>
                  <a:pt x="1244" y="2279611"/>
                  <a:pt x="7899" y="1138745"/>
                  <a:pt x="9143" y="328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9" name="Рисунок 12">
            <a:extLst>
              <a:ext uri="{FF2B5EF4-FFF2-40B4-BE49-F238E27FC236}">
                <a16:creationId xmlns:a16="http://schemas.microsoft.com/office/drawing/2014/main" id="{5738DF5B-E54A-9446-883A-031231B42B7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693" y="3507369"/>
            <a:ext cx="892757" cy="1252104"/>
          </a:xfrm>
          <a:custGeom>
            <a:avLst/>
            <a:gdLst>
              <a:gd name="connsiteX0" fmla="*/ 0 w 914400"/>
              <a:gd name="connsiteY0" fmla="*/ 914400 h 914400"/>
              <a:gd name="connsiteX1" fmla="*/ 4572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0" fmla="*/ 135082 w 1049482"/>
              <a:gd name="connsiteY0" fmla="*/ 1366404 h 1366404"/>
              <a:gd name="connsiteX1" fmla="*/ 0 w 1049482"/>
              <a:gd name="connsiteY1" fmla="*/ 0 h 1366404"/>
              <a:gd name="connsiteX2" fmla="*/ 1049482 w 1049482"/>
              <a:gd name="connsiteY2" fmla="*/ 1366404 h 1366404"/>
              <a:gd name="connsiteX3" fmla="*/ 135082 w 1049482"/>
              <a:gd name="connsiteY3" fmla="*/ 1366404 h 1366404"/>
              <a:gd name="connsiteX0" fmla="*/ 0 w 1049482"/>
              <a:gd name="connsiteY0" fmla="*/ 1246908 h 1366404"/>
              <a:gd name="connsiteX1" fmla="*/ 0 w 1049482"/>
              <a:gd name="connsiteY1" fmla="*/ 0 h 1366404"/>
              <a:gd name="connsiteX2" fmla="*/ 1049482 w 1049482"/>
              <a:gd name="connsiteY2" fmla="*/ 1366404 h 1366404"/>
              <a:gd name="connsiteX3" fmla="*/ 0 w 1049482"/>
              <a:gd name="connsiteY3" fmla="*/ 1246908 h 1366404"/>
              <a:gd name="connsiteX0" fmla="*/ 0 w 888423"/>
              <a:gd name="connsiteY0" fmla="*/ 1252104 h 1252104"/>
              <a:gd name="connsiteX1" fmla="*/ 0 w 888423"/>
              <a:gd name="connsiteY1" fmla="*/ 5196 h 1252104"/>
              <a:gd name="connsiteX2" fmla="*/ 888423 w 888423"/>
              <a:gd name="connsiteY2" fmla="*/ 0 h 1252104"/>
              <a:gd name="connsiteX3" fmla="*/ 0 w 888423"/>
              <a:gd name="connsiteY3" fmla="*/ 1252104 h 1252104"/>
              <a:gd name="connsiteX0" fmla="*/ 4334 w 892757"/>
              <a:gd name="connsiteY0" fmla="*/ 1252104 h 1252104"/>
              <a:gd name="connsiteX1" fmla="*/ 0 w 892757"/>
              <a:gd name="connsiteY1" fmla="*/ 5196 h 1252104"/>
              <a:gd name="connsiteX2" fmla="*/ 892757 w 892757"/>
              <a:gd name="connsiteY2" fmla="*/ 0 h 1252104"/>
              <a:gd name="connsiteX3" fmla="*/ 4334 w 892757"/>
              <a:gd name="connsiteY3" fmla="*/ 1252104 h 125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2757" h="1252104">
                <a:moveTo>
                  <a:pt x="4334" y="1252104"/>
                </a:moveTo>
                <a:cubicBezTo>
                  <a:pt x="2889" y="836468"/>
                  <a:pt x="1445" y="420832"/>
                  <a:pt x="0" y="5196"/>
                </a:cubicBezTo>
                <a:lnTo>
                  <a:pt x="892757" y="0"/>
                </a:lnTo>
                <a:lnTo>
                  <a:pt x="4334" y="1252104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0" name="Прямоугольник 11">
            <a:extLst>
              <a:ext uri="{FF2B5EF4-FFF2-40B4-BE49-F238E27FC236}">
                <a16:creationId xmlns:a16="http://schemas.microsoft.com/office/drawing/2014/main" id="{526117FB-842A-E7A8-D4E0-5CD34C6FE690}"/>
              </a:ext>
            </a:extLst>
          </p:cNvPr>
          <p:cNvSpPr/>
          <p:nvPr/>
        </p:nvSpPr>
        <p:spPr>
          <a:xfrm>
            <a:off x="3557639" y="-3997"/>
            <a:ext cx="8634362" cy="686793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2136582"/>
              <a:gd name="connsiteY0" fmla="*/ 9919854 h 10834254"/>
              <a:gd name="connsiteX1" fmla="*/ 12136582 w 12136582"/>
              <a:gd name="connsiteY1" fmla="*/ 0 h 10834254"/>
              <a:gd name="connsiteX2" fmla="*/ 914400 w 12136582"/>
              <a:gd name="connsiteY2" fmla="*/ 10834254 h 10834254"/>
              <a:gd name="connsiteX3" fmla="*/ 0 w 12136582"/>
              <a:gd name="connsiteY3" fmla="*/ 10834254 h 10834254"/>
              <a:gd name="connsiteX4" fmla="*/ 0 w 12136582"/>
              <a:gd name="connsiteY4" fmla="*/ 9919854 h 10834254"/>
              <a:gd name="connsiteX0" fmla="*/ 0 w 12136582"/>
              <a:gd name="connsiteY0" fmla="*/ 9919854 h 11360727"/>
              <a:gd name="connsiteX1" fmla="*/ 12136582 w 12136582"/>
              <a:gd name="connsiteY1" fmla="*/ 0 h 11360727"/>
              <a:gd name="connsiteX2" fmla="*/ 12108873 w 12136582"/>
              <a:gd name="connsiteY2" fmla="*/ 11360727 h 11360727"/>
              <a:gd name="connsiteX3" fmla="*/ 0 w 12136582"/>
              <a:gd name="connsiteY3" fmla="*/ 10834254 h 11360727"/>
              <a:gd name="connsiteX4" fmla="*/ 0 w 12136582"/>
              <a:gd name="connsiteY4" fmla="*/ 9919854 h 11360727"/>
              <a:gd name="connsiteX0" fmla="*/ 2078182 w 14214764"/>
              <a:gd name="connsiteY0" fmla="*/ 9919854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2078182 w 14214764"/>
              <a:gd name="connsiteY4" fmla="*/ 9919854 h 11360727"/>
              <a:gd name="connsiteX0" fmla="*/ 7841673 w 14214764"/>
              <a:gd name="connsiteY0" fmla="*/ 83126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841673 w 14214764"/>
              <a:gd name="connsiteY4" fmla="*/ 83126 h 11360727"/>
              <a:gd name="connsiteX0" fmla="*/ 7793547 w 14214764"/>
              <a:gd name="connsiteY0" fmla="*/ 10937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793547 w 14214764"/>
              <a:gd name="connsiteY4" fmla="*/ 10937 h 11360727"/>
              <a:gd name="connsiteX0" fmla="*/ 7817610 w 14238827"/>
              <a:gd name="connsiteY0" fmla="*/ 10937 h 11360727"/>
              <a:gd name="connsiteX1" fmla="*/ 14238827 w 14238827"/>
              <a:gd name="connsiteY1" fmla="*/ 0 h 11360727"/>
              <a:gd name="connsiteX2" fmla="*/ 14211118 w 14238827"/>
              <a:gd name="connsiteY2" fmla="*/ 11360727 h 11360727"/>
              <a:gd name="connsiteX3" fmla="*/ 0 w 14238827"/>
              <a:gd name="connsiteY3" fmla="*/ 11308955 h 11360727"/>
              <a:gd name="connsiteX4" fmla="*/ 7817610 w 14238827"/>
              <a:gd name="connsiteY4" fmla="*/ 10937 h 11360727"/>
              <a:gd name="connsiteX0" fmla="*/ 7817610 w 14238827"/>
              <a:gd name="connsiteY0" fmla="*/ 10937 h 11336664"/>
              <a:gd name="connsiteX1" fmla="*/ 14238827 w 14238827"/>
              <a:gd name="connsiteY1" fmla="*/ 0 h 11336664"/>
              <a:gd name="connsiteX2" fmla="*/ 14211118 w 14238827"/>
              <a:gd name="connsiteY2" fmla="*/ 11336664 h 11336664"/>
              <a:gd name="connsiteX3" fmla="*/ 0 w 14238827"/>
              <a:gd name="connsiteY3" fmla="*/ 11308955 h 11336664"/>
              <a:gd name="connsiteX4" fmla="*/ 7817610 w 14238827"/>
              <a:gd name="connsiteY4" fmla="*/ 10937 h 11336664"/>
              <a:gd name="connsiteX0" fmla="*/ 7817610 w 14211505"/>
              <a:gd name="connsiteY0" fmla="*/ 0 h 11325727"/>
              <a:gd name="connsiteX1" fmla="*/ 14070385 w 14211505"/>
              <a:gd name="connsiteY1" fmla="*/ 205631 h 11325727"/>
              <a:gd name="connsiteX2" fmla="*/ 14211118 w 14211505"/>
              <a:gd name="connsiteY2" fmla="*/ 11325727 h 11325727"/>
              <a:gd name="connsiteX3" fmla="*/ 0 w 14211505"/>
              <a:gd name="connsiteY3" fmla="*/ 11298018 h 11325727"/>
              <a:gd name="connsiteX4" fmla="*/ 7817610 w 14211505"/>
              <a:gd name="connsiteY4" fmla="*/ 0 h 11325727"/>
              <a:gd name="connsiteX0" fmla="*/ 7817610 w 14238827"/>
              <a:gd name="connsiteY0" fmla="*/ 0 h 11325727"/>
              <a:gd name="connsiteX1" fmla="*/ 14238827 w 14238827"/>
              <a:gd name="connsiteY1" fmla="*/ 13126 h 11325727"/>
              <a:gd name="connsiteX2" fmla="*/ 14211118 w 14238827"/>
              <a:gd name="connsiteY2" fmla="*/ 11325727 h 11325727"/>
              <a:gd name="connsiteX3" fmla="*/ 0 w 14238827"/>
              <a:gd name="connsiteY3" fmla="*/ 11298018 h 11325727"/>
              <a:gd name="connsiteX4" fmla="*/ 7817610 w 14238827"/>
              <a:gd name="connsiteY4" fmla="*/ 0 h 1132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8827" h="11325727">
                <a:moveTo>
                  <a:pt x="7817610" y="0"/>
                </a:moveTo>
                <a:lnTo>
                  <a:pt x="14238827" y="13126"/>
                </a:lnTo>
                <a:cubicBezTo>
                  <a:pt x="14229591" y="3800035"/>
                  <a:pt x="14220354" y="7538818"/>
                  <a:pt x="14211118" y="11325727"/>
                </a:cubicBezTo>
                <a:lnTo>
                  <a:pt x="0" y="11298018"/>
                </a:lnTo>
                <a:lnTo>
                  <a:pt x="781761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61709A39-CBDD-BA38-96EA-007892A6B4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5759" y="3580327"/>
            <a:ext cx="5201253" cy="1885162"/>
          </a:xfrm>
        </p:spPr>
        <p:txBody>
          <a:bodyPr anchor="t">
            <a:normAutofit/>
          </a:bodyPr>
          <a:lstStyle>
            <a:lvl1pPr algn="ctr" defTabSz="9144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Спасибо!</a:t>
            </a:r>
          </a:p>
        </p:txBody>
      </p:sp>
      <p:sp>
        <p:nvSpPr>
          <p:cNvPr id="2" name="Прямоугольник 11">
            <a:extLst>
              <a:ext uri="{FF2B5EF4-FFF2-40B4-BE49-F238E27FC236}">
                <a16:creationId xmlns:a16="http://schemas.microsoft.com/office/drawing/2014/main" id="{602B39EE-2217-63D2-879B-F4DD71DDEFAA}"/>
              </a:ext>
            </a:extLst>
          </p:cNvPr>
          <p:cNvSpPr/>
          <p:nvPr/>
        </p:nvSpPr>
        <p:spPr>
          <a:xfrm>
            <a:off x="3557639" y="-3997"/>
            <a:ext cx="8634362" cy="686793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2136582"/>
              <a:gd name="connsiteY0" fmla="*/ 9919854 h 10834254"/>
              <a:gd name="connsiteX1" fmla="*/ 12136582 w 12136582"/>
              <a:gd name="connsiteY1" fmla="*/ 0 h 10834254"/>
              <a:gd name="connsiteX2" fmla="*/ 914400 w 12136582"/>
              <a:gd name="connsiteY2" fmla="*/ 10834254 h 10834254"/>
              <a:gd name="connsiteX3" fmla="*/ 0 w 12136582"/>
              <a:gd name="connsiteY3" fmla="*/ 10834254 h 10834254"/>
              <a:gd name="connsiteX4" fmla="*/ 0 w 12136582"/>
              <a:gd name="connsiteY4" fmla="*/ 9919854 h 10834254"/>
              <a:gd name="connsiteX0" fmla="*/ 0 w 12136582"/>
              <a:gd name="connsiteY0" fmla="*/ 9919854 h 11360727"/>
              <a:gd name="connsiteX1" fmla="*/ 12136582 w 12136582"/>
              <a:gd name="connsiteY1" fmla="*/ 0 h 11360727"/>
              <a:gd name="connsiteX2" fmla="*/ 12108873 w 12136582"/>
              <a:gd name="connsiteY2" fmla="*/ 11360727 h 11360727"/>
              <a:gd name="connsiteX3" fmla="*/ 0 w 12136582"/>
              <a:gd name="connsiteY3" fmla="*/ 10834254 h 11360727"/>
              <a:gd name="connsiteX4" fmla="*/ 0 w 12136582"/>
              <a:gd name="connsiteY4" fmla="*/ 9919854 h 11360727"/>
              <a:gd name="connsiteX0" fmla="*/ 2078182 w 14214764"/>
              <a:gd name="connsiteY0" fmla="*/ 9919854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2078182 w 14214764"/>
              <a:gd name="connsiteY4" fmla="*/ 9919854 h 11360727"/>
              <a:gd name="connsiteX0" fmla="*/ 7841673 w 14214764"/>
              <a:gd name="connsiteY0" fmla="*/ 83126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841673 w 14214764"/>
              <a:gd name="connsiteY4" fmla="*/ 83126 h 11360727"/>
              <a:gd name="connsiteX0" fmla="*/ 7793547 w 14214764"/>
              <a:gd name="connsiteY0" fmla="*/ 10937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793547 w 14214764"/>
              <a:gd name="connsiteY4" fmla="*/ 10937 h 11360727"/>
              <a:gd name="connsiteX0" fmla="*/ 7817610 w 14238827"/>
              <a:gd name="connsiteY0" fmla="*/ 10937 h 11360727"/>
              <a:gd name="connsiteX1" fmla="*/ 14238827 w 14238827"/>
              <a:gd name="connsiteY1" fmla="*/ 0 h 11360727"/>
              <a:gd name="connsiteX2" fmla="*/ 14211118 w 14238827"/>
              <a:gd name="connsiteY2" fmla="*/ 11360727 h 11360727"/>
              <a:gd name="connsiteX3" fmla="*/ 0 w 14238827"/>
              <a:gd name="connsiteY3" fmla="*/ 11308955 h 11360727"/>
              <a:gd name="connsiteX4" fmla="*/ 7817610 w 14238827"/>
              <a:gd name="connsiteY4" fmla="*/ 10937 h 11360727"/>
              <a:gd name="connsiteX0" fmla="*/ 7817610 w 14238827"/>
              <a:gd name="connsiteY0" fmla="*/ 10937 h 11336664"/>
              <a:gd name="connsiteX1" fmla="*/ 14238827 w 14238827"/>
              <a:gd name="connsiteY1" fmla="*/ 0 h 11336664"/>
              <a:gd name="connsiteX2" fmla="*/ 14211118 w 14238827"/>
              <a:gd name="connsiteY2" fmla="*/ 11336664 h 11336664"/>
              <a:gd name="connsiteX3" fmla="*/ 0 w 14238827"/>
              <a:gd name="connsiteY3" fmla="*/ 11308955 h 11336664"/>
              <a:gd name="connsiteX4" fmla="*/ 7817610 w 14238827"/>
              <a:gd name="connsiteY4" fmla="*/ 10937 h 11336664"/>
              <a:gd name="connsiteX0" fmla="*/ 7817610 w 14211505"/>
              <a:gd name="connsiteY0" fmla="*/ 0 h 11325727"/>
              <a:gd name="connsiteX1" fmla="*/ 14070385 w 14211505"/>
              <a:gd name="connsiteY1" fmla="*/ 205631 h 11325727"/>
              <a:gd name="connsiteX2" fmla="*/ 14211118 w 14211505"/>
              <a:gd name="connsiteY2" fmla="*/ 11325727 h 11325727"/>
              <a:gd name="connsiteX3" fmla="*/ 0 w 14211505"/>
              <a:gd name="connsiteY3" fmla="*/ 11298018 h 11325727"/>
              <a:gd name="connsiteX4" fmla="*/ 7817610 w 14211505"/>
              <a:gd name="connsiteY4" fmla="*/ 0 h 11325727"/>
              <a:gd name="connsiteX0" fmla="*/ 7817610 w 14238827"/>
              <a:gd name="connsiteY0" fmla="*/ 0 h 11325727"/>
              <a:gd name="connsiteX1" fmla="*/ 14238827 w 14238827"/>
              <a:gd name="connsiteY1" fmla="*/ 13126 h 11325727"/>
              <a:gd name="connsiteX2" fmla="*/ 14211118 w 14238827"/>
              <a:gd name="connsiteY2" fmla="*/ 11325727 h 11325727"/>
              <a:gd name="connsiteX3" fmla="*/ 0 w 14238827"/>
              <a:gd name="connsiteY3" fmla="*/ 11298018 h 11325727"/>
              <a:gd name="connsiteX4" fmla="*/ 7817610 w 14238827"/>
              <a:gd name="connsiteY4" fmla="*/ 0 h 1132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8827" h="11325727">
                <a:moveTo>
                  <a:pt x="7817610" y="0"/>
                </a:moveTo>
                <a:lnTo>
                  <a:pt x="14238827" y="13126"/>
                </a:lnTo>
                <a:cubicBezTo>
                  <a:pt x="14229591" y="3800035"/>
                  <a:pt x="14220354" y="7538818"/>
                  <a:pt x="14211118" y="11325727"/>
                </a:cubicBezTo>
                <a:lnTo>
                  <a:pt x="0" y="11298018"/>
                </a:lnTo>
                <a:lnTo>
                  <a:pt x="781761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38262815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одежда, человек, Человеческое лицо, небо&#10;&#10;Автоматически созданное описание">
            <a:extLst>
              <a:ext uri="{FF2B5EF4-FFF2-40B4-BE49-F238E27FC236}">
                <a16:creationId xmlns:a16="http://schemas.microsoft.com/office/drawing/2014/main" id="{19134C1B-044B-EF5B-D2F2-032C4CC27E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  <p:pic>
        <p:nvPicPr>
          <p:cNvPr id="3" name="Рисунок 2" descr="Изображение выглядит как одежда, человек, Человеческое лицо, небо&#10;&#10;Автоматически созданное описание">
            <a:extLst>
              <a:ext uri="{FF2B5EF4-FFF2-40B4-BE49-F238E27FC236}">
                <a16:creationId xmlns:a16="http://schemas.microsoft.com/office/drawing/2014/main" id="{B4973AF3-35C4-B7FF-F2BE-90DED426F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7642FCF-6317-D808-4925-8DB8BB1F139E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5" name="Прямоугольник 10">
            <a:extLst>
              <a:ext uri="{FF2B5EF4-FFF2-40B4-BE49-F238E27FC236}">
                <a16:creationId xmlns:a16="http://schemas.microsoft.com/office/drawing/2014/main" id="{19500CEF-8D7B-4CAD-9039-9CFAE44E87CC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07C296-AF50-104B-105C-01C1A96888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дицинское оборудование, человек, очки, здравоохранение&#10;&#10;Автоматически созданное описание">
            <a:extLst>
              <a:ext uri="{FF2B5EF4-FFF2-40B4-BE49-F238E27FC236}">
                <a16:creationId xmlns:a16="http://schemas.microsoft.com/office/drawing/2014/main" id="{3B3F6266-138F-8098-6412-EE3338F217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1"/>
            <a:ext cx="12191999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  <p:pic>
        <p:nvPicPr>
          <p:cNvPr id="3" name="Рисунок 2" descr="Изображение выглядит как Медицинское оборудование, человек, очки, здравоохранение&#10;&#10;Автоматически созданное описание">
            <a:extLst>
              <a:ext uri="{FF2B5EF4-FFF2-40B4-BE49-F238E27FC236}">
                <a16:creationId xmlns:a16="http://schemas.microsoft.com/office/drawing/2014/main" id="{C50652B6-6F92-004E-9D82-0381C300B4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1"/>
            <a:ext cx="12191999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ECE7821-419A-1101-4326-FC9F6039DA2B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D67C8139-99E5-0C35-631C-4EC199F833ED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D1B071-9250-F8EE-E9AD-AE12063E0D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0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человек, одежда, Человеческое лиц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2D1F7650-5CE1-FD81-A8A3-806B065163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4" y="0"/>
            <a:ext cx="12191999" cy="696035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0"/>
            <a:ext cx="12192000" cy="6960358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  <p:pic>
        <p:nvPicPr>
          <p:cNvPr id="3" name="Рисунок 2" descr="Изображение выглядит как человек, одежда, Человеческое лиц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DF725087-D248-88C1-3650-FBABC72810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4" y="0"/>
            <a:ext cx="12191999" cy="696035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F2C3D45-C076-8992-B943-68418DC92BE2}"/>
              </a:ext>
            </a:extLst>
          </p:cNvPr>
          <p:cNvSpPr/>
          <p:nvPr/>
        </p:nvSpPr>
        <p:spPr>
          <a:xfrm>
            <a:off x="0" y="0"/>
            <a:ext cx="12192000" cy="6960358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3FD525C5-C5F0-4AC7-90FC-923A2CC60948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403A95-036B-7539-6237-8045D04693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2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одежда, человек, Человеческое лиц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C3609D79-8641-AC41-FCE9-8BEE07B866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  <p:pic>
        <p:nvPicPr>
          <p:cNvPr id="3" name="Рисунок 2" descr="Изображение выглядит как одежда, человек, Человеческое лиц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5075C28A-19AC-E558-4EB7-F22F786F15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5631E6E-959C-BC51-440E-AB062B5C17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EFA1EE8B-763D-2070-863B-DC8DEA947942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220C1B-CBFB-4961-9898-C3EE9628F8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2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на открытом воздухе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89114AC-9D0D-473C-5277-4253C14A4C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0"/>
            <a:ext cx="12192001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  <p:pic>
        <p:nvPicPr>
          <p:cNvPr id="3" name="Рисунок 2" descr="Изображение выглядит как небо, на открытом воздухе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E48AE1-D2A5-E705-76C7-402DFA13F6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0"/>
            <a:ext cx="12192001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4E4B838-B394-F5DA-5608-BB6E8AAB41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244C3C8A-55D4-4A48-7A19-11B8F0BB6F43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124752-63D3-D492-1F15-4C94369719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93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одежда, человек, Человеческое лиц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89D69583-AB7A-2298-8BF8-788D81F5E5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" y="1"/>
            <a:ext cx="12191999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  <p:pic>
        <p:nvPicPr>
          <p:cNvPr id="3" name="Рисунок 2" descr="Изображение выглядит как одежда, человек, Человеческое лиц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D9975913-96A5-CFFB-8FC3-AEC2193136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" y="1"/>
            <a:ext cx="12191999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08587C8-9B15-CC1C-DAB1-799A6A7FAB9E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75A04F3B-2186-A2AB-DC60-AFBE00E74AF9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3A74F8-F080-624D-9FF0-292E752DA3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3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одежда, небо, человек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9E628B1E-CFF3-E9B0-E985-FF1E0761C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12192000" cy="685799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  <p:pic>
        <p:nvPicPr>
          <p:cNvPr id="3" name="Рисунок 2" descr="Изображение выглядит как одежда, небо, человек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C10A345C-826F-CEC3-7D75-0F4A520987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C3933D5-2F4E-DEB0-2281-B26A800CB704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0B3DC85F-AA2E-390F-7A7C-9DD44EFFA132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E8F4C5-9C54-A4E8-0DC8-C190941ECA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9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человек, одежда, коробк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EBEAEF85-A747-31A0-89FB-052A7FE7BC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-1"/>
            <a:ext cx="12191999" cy="685800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  <p:pic>
        <p:nvPicPr>
          <p:cNvPr id="3" name="Рисунок 2" descr="Изображение выглядит как человек, одежда, коробк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B9DA65B9-05CE-220F-B36C-A42A0FB30F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-1"/>
            <a:ext cx="12191999" cy="685800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21D3778-189F-F0B0-B8B2-175F0F8559F6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808CF230-9C32-BBD4-9B1E-29FECCBBFE4E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D1090D-9C68-F585-89B6-489490A3A8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1A279C95-D85D-0D92-ACBC-2422B60E7BFB}"/>
              </a:ext>
            </a:extLst>
          </p:cNvPr>
          <p:cNvSpPr/>
          <p:nvPr userDrawn="1"/>
        </p:nvSpPr>
        <p:spPr>
          <a:xfrm>
            <a:off x="-962" y="2027365"/>
            <a:ext cx="5309994" cy="1574914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2019833"/>
              <a:gd name="connsiteY0" fmla="*/ 17584 h 2100225"/>
              <a:gd name="connsiteX1" fmla="*/ 12019833 w 12019833"/>
              <a:gd name="connsiteY1" fmla="*/ 0 h 2100225"/>
              <a:gd name="connsiteX2" fmla="*/ 10524163 w 12019833"/>
              <a:gd name="connsiteY2" fmla="*/ 2100225 h 2100225"/>
              <a:gd name="connsiteX3" fmla="*/ 1676400 w 12019833"/>
              <a:gd name="connsiteY3" fmla="*/ 2095340 h 2100225"/>
              <a:gd name="connsiteX4" fmla="*/ 0 w 12019833"/>
              <a:gd name="connsiteY4" fmla="*/ 17584 h 2100225"/>
              <a:gd name="connsiteX0" fmla="*/ 0 w 12019833"/>
              <a:gd name="connsiteY0" fmla="*/ 17584 h 2100225"/>
              <a:gd name="connsiteX1" fmla="*/ 12019833 w 12019833"/>
              <a:gd name="connsiteY1" fmla="*/ 0 h 2100225"/>
              <a:gd name="connsiteX2" fmla="*/ 10524163 w 12019833"/>
              <a:gd name="connsiteY2" fmla="*/ 2100225 h 2100225"/>
              <a:gd name="connsiteX3" fmla="*/ 50800 w 12019833"/>
              <a:gd name="connsiteY3" fmla="*/ 2095340 h 2100225"/>
              <a:gd name="connsiteX4" fmla="*/ 0 w 12019833"/>
              <a:gd name="connsiteY4" fmla="*/ 17584 h 2100225"/>
              <a:gd name="connsiteX0" fmla="*/ 0 w 12019833"/>
              <a:gd name="connsiteY0" fmla="*/ 17584 h 2107293"/>
              <a:gd name="connsiteX1" fmla="*/ 12019833 w 12019833"/>
              <a:gd name="connsiteY1" fmla="*/ 0 h 2107293"/>
              <a:gd name="connsiteX2" fmla="*/ 10524163 w 12019833"/>
              <a:gd name="connsiteY2" fmla="*/ 2100225 h 2107293"/>
              <a:gd name="connsiteX3" fmla="*/ 8965 w 12019833"/>
              <a:gd name="connsiteY3" fmla="*/ 2107293 h 2107293"/>
              <a:gd name="connsiteX4" fmla="*/ 0 w 12019833"/>
              <a:gd name="connsiteY4" fmla="*/ 17584 h 2107293"/>
              <a:gd name="connsiteX0" fmla="*/ 3286031 w 12010871"/>
              <a:gd name="connsiteY0" fmla="*/ 17584 h 2107293"/>
              <a:gd name="connsiteX1" fmla="*/ 12010871 w 12010871"/>
              <a:gd name="connsiteY1" fmla="*/ 0 h 2107293"/>
              <a:gd name="connsiteX2" fmla="*/ 10515201 w 12010871"/>
              <a:gd name="connsiteY2" fmla="*/ 2100225 h 2107293"/>
              <a:gd name="connsiteX3" fmla="*/ 3 w 12010871"/>
              <a:gd name="connsiteY3" fmla="*/ 2107293 h 2107293"/>
              <a:gd name="connsiteX4" fmla="*/ 3286031 w 12010871"/>
              <a:gd name="connsiteY4" fmla="*/ 17584 h 2107293"/>
              <a:gd name="connsiteX0" fmla="*/ 0 w 8724840"/>
              <a:gd name="connsiteY0" fmla="*/ 17584 h 2107293"/>
              <a:gd name="connsiteX1" fmla="*/ 8724840 w 8724840"/>
              <a:gd name="connsiteY1" fmla="*/ 0 h 2107293"/>
              <a:gd name="connsiteX2" fmla="*/ 7229170 w 8724840"/>
              <a:gd name="connsiteY2" fmla="*/ 2100225 h 2107293"/>
              <a:gd name="connsiteX3" fmla="*/ 8965 w 8724840"/>
              <a:gd name="connsiteY3" fmla="*/ 2107293 h 2107293"/>
              <a:gd name="connsiteX4" fmla="*/ 0 w 8724840"/>
              <a:gd name="connsiteY4" fmla="*/ 17584 h 2107293"/>
              <a:gd name="connsiteX0" fmla="*/ 0 w 8724840"/>
              <a:gd name="connsiteY0" fmla="*/ 17584 h 2627555"/>
              <a:gd name="connsiteX1" fmla="*/ 8724840 w 8724840"/>
              <a:gd name="connsiteY1" fmla="*/ 0 h 2627555"/>
              <a:gd name="connsiteX2" fmla="*/ 7229170 w 8724840"/>
              <a:gd name="connsiteY2" fmla="*/ 2100225 h 2627555"/>
              <a:gd name="connsiteX3" fmla="*/ 40496 w 8724840"/>
              <a:gd name="connsiteY3" fmla="*/ 2627555 h 2627555"/>
              <a:gd name="connsiteX4" fmla="*/ 0 w 8724840"/>
              <a:gd name="connsiteY4" fmla="*/ 17584 h 2627555"/>
              <a:gd name="connsiteX0" fmla="*/ 22786 w 8684564"/>
              <a:gd name="connsiteY0" fmla="*/ 49115 h 2627555"/>
              <a:gd name="connsiteX1" fmla="*/ 8684564 w 8684564"/>
              <a:gd name="connsiteY1" fmla="*/ 0 h 2627555"/>
              <a:gd name="connsiteX2" fmla="*/ 7188894 w 8684564"/>
              <a:gd name="connsiteY2" fmla="*/ 2100225 h 2627555"/>
              <a:gd name="connsiteX3" fmla="*/ 220 w 8684564"/>
              <a:gd name="connsiteY3" fmla="*/ 2627555 h 2627555"/>
              <a:gd name="connsiteX4" fmla="*/ 22786 w 8684564"/>
              <a:gd name="connsiteY4" fmla="*/ 49115 h 2627555"/>
              <a:gd name="connsiteX0" fmla="*/ 0 w 8693310"/>
              <a:gd name="connsiteY0" fmla="*/ 49115 h 2627555"/>
              <a:gd name="connsiteX1" fmla="*/ 8693310 w 8693310"/>
              <a:gd name="connsiteY1" fmla="*/ 0 h 2627555"/>
              <a:gd name="connsiteX2" fmla="*/ 7197640 w 8693310"/>
              <a:gd name="connsiteY2" fmla="*/ 2100225 h 2627555"/>
              <a:gd name="connsiteX3" fmla="*/ 8966 w 8693310"/>
              <a:gd name="connsiteY3" fmla="*/ 2627555 h 2627555"/>
              <a:gd name="connsiteX4" fmla="*/ 0 w 8693310"/>
              <a:gd name="connsiteY4" fmla="*/ 49115 h 2627555"/>
              <a:gd name="connsiteX0" fmla="*/ 0 w 8693310"/>
              <a:gd name="connsiteY0" fmla="*/ 49115 h 2627555"/>
              <a:gd name="connsiteX1" fmla="*/ 8693310 w 8693310"/>
              <a:gd name="connsiteY1" fmla="*/ 0 h 2627555"/>
              <a:gd name="connsiteX2" fmla="*/ 6961157 w 8693310"/>
              <a:gd name="connsiteY2" fmla="*/ 2588956 h 2627555"/>
              <a:gd name="connsiteX3" fmla="*/ 8966 w 8693310"/>
              <a:gd name="connsiteY3" fmla="*/ 2627555 h 2627555"/>
              <a:gd name="connsiteX4" fmla="*/ 0 w 8693310"/>
              <a:gd name="connsiteY4" fmla="*/ 49115 h 2627555"/>
              <a:gd name="connsiteX0" fmla="*/ 0 w 8346469"/>
              <a:gd name="connsiteY0" fmla="*/ 0 h 2578440"/>
              <a:gd name="connsiteX1" fmla="*/ 8346469 w 8346469"/>
              <a:gd name="connsiteY1" fmla="*/ 171602 h 2578440"/>
              <a:gd name="connsiteX2" fmla="*/ 6961157 w 8346469"/>
              <a:gd name="connsiteY2" fmla="*/ 2539841 h 2578440"/>
              <a:gd name="connsiteX3" fmla="*/ 8966 w 8346469"/>
              <a:gd name="connsiteY3" fmla="*/ 2578440 h 2578440"/>
              <a:gd name="connsiteX4" fmla="*/ 0 w 8346469"/>
              <a:gd name="connsiteY4" fmla="*/ 0 h 2578440"/>
              <a:gd name="connsiteX0" fmla="*/ 0 w 8772138"/>
              <a:gd name="connsiteY0" fmla="*/ 33350 h 2611790"/>
              <a:gd name="connsiteX1" fmla="*/ 8772138 w 8772138"/>
              <a:gd name="connsiteY1" fmla="*/ 0 h 2611790"/>
              <a:gd name="connsiteX2" fmla="*/ 6961157 w 8772138"/>
              <a:gd name="connsiteY2" fmla="*/ 2573191 h 2611790"/>
              <a:gd name="connsiteX3" fmla="*/ 8966 w 8772138"/>
              <a:gd name="connsiteY3" fmla="*/ 2611790 h 2611790"/>
              <a:gd name="connsiteX4" fmla="*/ 0 w 8772138"/>
              <a:gd name="connsiteY4" fmla="*/ 33350 h 2611790"/>
              <a:gd name="connsiteX0" fmla="*/ 243309 w 8763199"/>
              <a:gd name="connsiteY0" fmla="*/ 112178 h 2611790"/>
              <a:gd name="connsiteX1" fmla="*/ 8763199 w 8763199"/>
              <a:gd name="connsiteY1" fmla="*/ 0 h 2611790"/>
              <a:gd name="connsiteX2" fmla="*/ 6952218 w 8763199"/>
              <a:gd name="connsiteY2" fmla="*/ 2573191 h 2611790"/>
              <a:gd name="connsiteX3" fmla="*/ 27 w 8763199"/>
              <a:gd name="connsiteY3" fmla="*/ 2611790 h 2611790"/>
              <a:gd name="connsiteX4" fmla="*/ 243309 w 8763199"/>
              <a:gd name="connsiteY4" fmla="*/ 112178 h 2611790"/>
              <a:gd name="connsiteX0" fmla="*/ 7256 w 8763628"/>
              <a:gd name="connsiteY0" fmla="*/ 1820 h 2611790"/>
              <a:gd name="connsiteX1" fmla="*/ 8763628 w 8763628"/>
              <a:gd name="connsiteY1" fmla="*/ 0 h 2611790"/>
              <a:gd name="connsiteX2" fmla="*/ 6952647 w 8763628"/>
              <a:gd name="connsiteY2" fmla="*/ 2573191 h 2611790"/>
              <a:gd name="connsiteX3" fmla="*/ 456 w 8763628"/>
              <a:gd name="connsiteY3" fmla="*/ 2611790 h 2611790"/>
              <a:gd name="connsiteX4" fmla="*/ 7256 w 8763628"/>
              <a:gd name="connsiteY4" fmla="*/ 1820 h 2611790"/>
              <a:gd name="connsiteX0" fmla="*/ 0 w 8756372"/>
              <a:gd name="connsiteY0" fmla="*/ 1820 h 2573191"/>
              <a:gd name="connsiteX1" fmla="*/ 8756372 w 8756372"/>
              <a:gd name="connsiteY1" fmla="*/ 0 h 2573191"/>
              <a:gd name="connsiteX2" fmla="*/ 6945391 w 8756372"/>
              <a:gd name="connsiteY2" fmla="*/ 2573191 h 2573191"/>
              <a:gd name="connsiteX3" fmla="*/ 198152 w 8756372"/>
              <a:gd name="connsiteY3" fmla="*/ 2469901 h 2573191"/>
              <a:gd name="connsiteX4" fmla="*/ 0 w 8756372"/>
              <a:gd name="connsiteY4" fmla="*/ 1820 h 2573191"/>
              <a:gd name="connsiteX0" fmla="*/ 0 w 8756372"/>
              <a:gd name="connsiteY0" fmla="*/ 1820 h 2596025"/>
              <a:gd name="connsiteX1" fmla="*/ 8756372 w 8756372"/>
              <a:gd name="connsiteY1" fmla="*/ 0 h 2596025"/>
              <a:gd name="connsiteX2" fmla="*/ 6945391 w 8756372"/>
              <a:gd name="connsiteY2" fmla="*/ 2573191 h 2596025"/>
              <a:gd name="connsiteX3" fmla="*/ 8966 w 8756372"/>
              <a:gd name="connsiteY3" fmla="*/ 2596025 h 2596025"/>
              <a:gd name="connsiteX4" fmla="*/ 0 w 8756372"/>
              <a:gd name="connsiteY4" fmla="*/ 1820 h 259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6372" h="2596025">
                <a:moveTo>
                  <a:pt x="0" y="1820"/>
                </a:moveTo>
                <a:lnTo>
                  <a:pt x="8756372" y="0"/>
                </a:lnTo>
                <a:lnTo>
                  <a:pt x="6945391" y="2573191"/>
                </a:lnTo>
                <a:lnTo>
                  <a:pt x="8966" y="2596025"/>
                </a:lnTo>
                <a:cubicBezTo>
                  <a:pt x="5978" y="1899455"/>
                  <a:pt x="2988" y="698390"/>
                  <a:pt x="0" y="1820"/>
                </a:cubicBez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9CB23BBA-C67E-E890-78F3-7710560C42BF}"/>
              </a:ext>
            </a:extLst>
          </p:cNvPr>
          <p:cNvSpPr/>
          <p:nvPr userDrawn="1"/>
        </p:nvSpPr>
        <p:spPr>
          <a:xfrm>
            <a:off x="-14440" y="3748604"/>
            <a:ext cx="4090313" cy="1573952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2019833"/>
              <a:gd name="connsiteY0" fmla="*/ 17584 h 2100225"/>
              <a:gd name="connsiteX1" fmla="*/ 12019833 w 12019833"/>
              <a:gd name="connsiteY1" fmla="*/ 0 h 2100225"/>
              <a:gd name="connsiteX2" fmla="*/ 10524163 w 12019833"/>
              <a:gd name="connsiteY2" fmla="*/ 2100225 h 2100225"/>
              <a:gd name="connsiteX3" fmla="*/ 1676400 w 12019833"/>
              <a:gd name="connsiteY3" fmla="*/ 2095340 h 2100225"/>
              <a:gd name="connsiteX4" fmla="*/ 0 w 12019833"/>
              <a:gd name="connsiteY4" fmla="*/ 17584 h 2100225"/>
              <a:gd name="connsiteX0" fmla="*/ 0 w 12019833"/>
              <a:gd name="connsiteY0" fmla="*/ 17584 h 2100225"/>
              <a:gd name="connsiteX1" fmla="*/ 12019833 w 12019833"/>
              <a:gd name="connsiteY1" fmla="*/ 0 h 2100225"/>
              <a:gd name="connsiteX2" fmla="*/ 10524163 w 12019833"/>
              <a:gd name="connsiteY2" fmla="*/ 2100225 h 2100225"/>
              <a:gd name="connsiteX3" fmla="*/ 50800 w 12019833"/>
              <a:gd name="connsiteY3" fmla="*/ 2095340 h 2100225"/>
              <a:gd name="connsiteX4" fmla="*/ 0 w 12019833"/>
              <a:gd name="connsiteY4" fmla="*/ 17584 h 2100225"/>
              <a:gd name="connsiteX0" fmla="*/ 0 w 12019833"/>
              <a:gd name="connsiteY0" fmla="*/ 17584 h 2107293"/>
              <a:gd name="connsiteX1" fmla="*/ 12019833 w 12019833"/>
              <a:gd name="connsiteY1" fmla="*/ 0 h 2107293"/>
              <a:gd name="connsiteX2" fmla="*/ 10524163 w 12019833"/>
              <a:gd name="connsiteY2" fmla="*/ 2100225 h 2107293"/>
              <a:gd name="connsiteX3" fmla="*/ 8965 w 12019833"/>
              <a:gd name="connsiteY3" fmla="*/ 2107293 h 2107293"/>
              <a:gd name="connsiteX4" fmla="*/ 0 w 12019833"/>
              <a:gd name="connsiteY4" fmla="*/ 17584 h 2107293"/>
              <a:gd name="connsiteX0" fmla="*/ 3286031 w 12010871"/>
              <a:gd name="connsiteY0" fmla="*/ 17584 h 2107293"/>
              <a:gd name="connsiteX1" fmla="*/ 12010871 w 12010871"/>
              <a:gd name="connsiteY1" fmla="*/ 0 h 2107293"/>
              <a:gd name="connsiteX2" fmla="*/ 10515201 w 12010871"/>
              <a:gd name="connsiteY2" fmla="*/ 2100225 h 2107293"/>
              <a:gd name="connsiteX3" fmla="*/ 3 w 12010871"/>
              <a:gd name="connsiteY3" fmla="*/ 2107293 h 2107293"/>
              <a:gd name="connsiteX4" fmla="*/ 3286031 w 12010871"/>
              <a:gd name="connsiteY4" fmla="*/ 17584 h 2107293"/>
              <a:gd name="connsiteX0" fmla="*/ 0 w 8724840"/>
              <a:gd name="connsiteY0" fmla="*/ 17584 h 2107293"/>
              <a:gd name="connsiteX1" fmla="*/ 8724840 w 8724840"/>
              <a:gd name="connsiteY1" fmla="*/ 0 h 2107293"/>
              <a:gd name="connsiteX2" fmla="*/ 7229170 w 8724840"/>
              <a:gd name="connsiteY2" fmla="*/ 2100225 h 2107293"/>
              <a:gd name="connsiteX3" fmla="*/ 8965 w 8724840"/>
              <a:gd name="connsiteY3" fmla="*/ 2107293 h 2107293"/>
              <a:gd name="connsiteX4" fmla="*/ 0 w 8724840"/>
              <a:gd name="connsiteY4" fmla="*/ 17584 h 2107293"/>
              <a:gd name="connsiteX0" fmla="*/ 0 w 8724840"/>
              <a:gd name="connsiteY0" fmla="*/ 17584 h 2627555"/>
              <a:gd name="connsiteX1" fmla="*/ 8724840 w 8724840"/>
              <a:gd name="connsiteY1" fmla="*/ 0 h 2627555"/>
              <a:gd name="connsiteX2" fmla="*/ 7229170 w 8724840"/>
              <a:gd name="connsiteY2" fmla="*/ 2100225 h 2627555"/>
              <a:gd name="connsiteX3" fmla="*/ 40496 w 8724840"/>
              <a:gd name="connsiteY3" fmla="*/ 2627555 h 2627555"/>
              <a:gd name="connsiteX4" fmla="*/ 0 w 8724840"/>
              <a:gd name="connsiteY4" fmla="*/ 17584 h 2627555"/>
              <a:gd name="connsiteX0" fmla="*/ 22786 w 8684564"/>
              <a:gd name="connsiteY0" fmla="*/ 49115 h 2627555"/>
              <a:gd name="connsiteX1" fmla="*/ 8684564 w 8684564"/>
              <a:gd name="connsiteY1" fmla="*/ 0 h 2627555"/>
              <a:gd name="connsiteX2" fmla="*/ 7188894 w 8684564"/>
              <a:gd name="connsiteY2" fmla="*/ 2100225 h 2627555"/>
              <a:gd name="connsiteX3" fmla="*/ 220 w 8684564"/>
              <a:gd name="connsiteY3" fmla="*/ 2627555 h 2627555"/>
              <a:gd name="connsiteX4" fmla="*/ 22786 w 8684564"/>
              <a:gd name="connsiteY4" fmla="*/ 49115 h 2627555"/>
              <a:gd name="connsiteX0" fmla="*/ 0 w 8693310"/>
              <a:gd name="connsiteY0" fmla="*/ 49115 h 2627555"/>
              <a:gd name="connsiteX1" fmla="*/ 8693310 w 8693310"/>
              <a:gd name="connsiteY1" fmla="*/ 0 h 2627555"/>
              <a:gd name="connsiteX2" fmla="*/ 7197640 w 8693310"/>
              <a:gd name="connsiteY2" fmla="*/ 2100225 h 2627555"/>
              <a:gd name="connsiteX3" fmla="*/ 8966 w 8693310"/>
              <a:gd name="connsiteY3" fmla="*/ 2627555 h 2627555"/>
              <a:gd name="connsiteX4" fmla="*/ 0 w 8693310"/>
              <a:gd name="connsiteY4" fmla="*/ 49115 h 2627555"/>
              <a:gd name="connsiteX0" fmla="*/ 0 w 8693310"/>
              <a:gd name="connsiteY0" fmla="*/ 49115 h 2627555"/>
              <a:gd name="connsiteX1" fmla="*/ 8693310 w 8693310"/>
              <a:gd name="connsiteY1" fmla="*/ 0 h 2627555"/>
              <a:gd name="connsiteX2" fmla="*/ 6961157 w 8693310"/>
              <a:gd name="connsiteY2" fmla="*/ 2588956 h 2627555"/>
              <a:gd name="connsiteX3" fmla="*/ 8966 w 8693310"/>
              <a:gd name="connsiteY3" fmla="*/ 2627555 h 2627555"/>
              <a:gd name="connsiteX4" fmla="*/ 0 w 8693310"/>
              <a:gd name="connsiteY4" fmla="*/ 49115 h 2627555"/>
              <a:gd name="connsiteX0" fmla="*/ 0 w 8346469"/>
              <a:gd name="connsiteY0" fmla="*/ 0 h 2578440"/>
              <a:gd name="connsiteX1" fmla="*/ 8346469 w 8346469"/>
              <a:gd name="connsiteY1" fmla="*/ 171602 h 2578440"/>
              <a:gd name="connsiteX2" fmla="*/ 6961157 w 8346469"/>
              <a:gd name="connsiteY2" fmla="*/ 2539841 h 2578440"/>
              <a:gd name="connsiteX3" fmla="*/ 8966 w 8346469"/>
              <a:gd name="connsiteY3" fmla="*/ 2578440 h 2578440"/>
              <a:gd name="connsiteX4" fmla="*/ 0 w 8346469"/>
              <a:gd name="connsiteY4" fmla="*/ 0 h 2578440"/>
              <a:gd name="connsiteX0" fmla="*/ 0 w 8772138"/>
              <a:gd name="connsiteY0" fmla="*/ 33350 h 2611790"/>
              <a:gd name="connsiteX1" fmla="*/ 8772138 w 8772138"/>
              <a:gd name="connsiteY1" fmla="*/ 0 h 2611790"/>
              <a:gd name="connsiteX2" fmla="*/ 6961157 w 8772138"/>
              <a:gd name="connsiteY2" fmla="*/ 2573191 h 2611790"/>
              <a:gd name="connsiteX3" fmla="*/ 8966 w 8772138"/>
              <a:gd name="connsiteY3" fmla="*/ 2611790 h 2611790"/>
              <a:gd name="connsiteX4" fmla="*/ 0 w 8772138"/>
              <a:gd name="connsiteY4" fmla="*/ 33350 h 2611790"/>
              <a:gd name="connsiteX0" fmla="*/ 243309 w 8763199"/>
              <a:gd name="connsiteY0" fmla="*/ 112178 h 2611790"/>
              <a:gd name="connsiteX1" fmla="*/ 8763199 w 8763199"/>
              <a:gd name="connsiteY1" fmla="*/ 0 h 2611790"/>
              <a:gd name="connsiteX2" fmla="*/ 6952218 w 8763199"/>
              <a:gd name="connsiteY2" fmla="*/ 2573191 h 2611790"/>
              <a:gd name="connsiteX3" fmla="*/ 27 w 8763199"/>
              <a:gd name="connsiteY3" fmla="*/ 2611790 h 2611790"/>
              <a:gd name="connsiteX4" fmla="*/ 243309 w 8763199"/>
              <a:gd name="connsiteY4" fmla="*/ 112178 h 2611790"/>
              <a:gd name="connsiteX0" fmla="*/ 7256 w 8763628"/>
              <a:gd name="connsiteY0" fmla="*/ 1820 h 2611790"/>
              <a:gd name="connsiteX1" fmla="*/ 8763628 w 8763628"/>
              <a:gd name="connsiteY1" fmla="*/ 0 h 2611790"/>
              <a:gd name="connsiteX2" fmla="*/ 6952647 w 8763628"/>
              <a:gd name="connsiteY2" fmla="*/ 2573191 h 2611790"/>
              <a:gd name="connsiteX3" fmla="*/ 456 w 8763628"/>
              <a:gd name="connsiteY3" fmla="*/ 2611790 h 2611790"/>
              <a:gd name="connsiteX4" fmla="*/ 7256 w 8763628"/>
              <a:gd name="connsiteY4" fmla="*/ 1820 h 2611790"/>
              <a:gd name="connsiteX0" fmla="*/ 0 w 8756372"/>
              <a:gd name="connsiteY0" fmla="*/ 1820 h 2573191"/>
              <a:gd name="connsiteX1" fmla="*/ 8756372 w 8756372"/>
              <a:gd name="connsiteY1" fmla="*/ 0 h 2573191"/>
              <a:gd name="connsiteX2" fmla="*/ 6945391 w 8756372"/>
              <a:gd name="connsiteY2" fmla="*/ 2573191 h 2573191"/>
              <a:gd name="connsiteX3" fmla="*/ 198152 w 8756372"/>
              <a:gd name="connsiteY3" fmla="*/ 2469901 h 2573191"/>
              <a:gd name="connsiteX4" fmla="*/ 0 w 8756372"/>
              <a:gd name="connsiteY4" fmla="*/ 1820 h 2573191"/>
              <a:gd name="connsiteX0" fmla="*/ 0 w 8756372"/>
              <a:gd name="connsiteY0" fmla="*/ 1820 h 2596025"/>
              <a:gd name="connsiteX1" fmla="*/ 8756372 w 8756372"/>
              <a:gd name="connsiteY1" fmla="*/ 0 h 2596025"/>
              <a:gd name="connsiteX2" fmla="*/ 6945391 w 8756372"/>
              <a:gd name="connsiteY2" fmla="*/ 2573191 h 2596025"/>
              <a:gd name="connsiteX3" fmla="*/ 8966 w 8756372"/>
              <a:gd name="connsiteY3" fmla="*/ 2596025 h 2596025"/>
              <a:gd name="connsiteX4" fmla="*/ 0 w 8756372"/>
              <a:gd name="connsiteY4" fmla="*/ 1820 h 2596025"/>
              <a:gd name="connsiteX0" fmla="*/ 2009024 w 8747410"/>
              <a:gd name="connsiteY0" fmla="*/ 1820 h 2596025"/>
              <a:gd name="connsiteX1" fmla="*/ 8747410 w 8747410"/>
              <a:gd name="connsiteY1" fmla="*/ 0 h 2596025"/>
              <a:gd name="connsiteX2" fmla="*/ 6936429 w 8747410"/>
              <a:gd name="connsiteY2" fmla="*/ 2573191 h 2596025"/>
              <a:gd name="connsiteX3" fmla="*/ 4 w 8747410"/>
              <a:gd name="connsiteY3" fmla="*/ 2596025 h 2596025"/>
              <a:gd name="connsiteX4" fmla="*/ 2009024 w 8747410"/>
              <a:gd name="connsiteY4" fmla="*/ 1820 h 2596025"/>
              <a:gd name="connsiteX0" fmla="*/ 7257 w 6745643"/>
              <a:gd name="connsiteY0" fmla="*/ 1820 h 2596025"/>
              <a:gd name="connsiteX1" fmla="*/ 6745643 w 6745643"/>
              <a:gd name="connsiteY1" fmla="*/ 0 h 2596025"/>
              <a:gd name="connsiteX2" fmla="*/ 4934662 w 6745643"/>
              <a:gd name="connsiteY2" fmla="*/ 2573191 h 2596025"/>
              <a:gd name="connsiteX3" fmla="*/ 457 w 6745643"/>
              <a:gd name="connsiteY3" fmla="*/ 2596025 h 2596025"/>
              <a:gd name="connsiteX4" fmla="*/ 7257 w 6745643"/>
              <a:gd name="connsiteY4" fmla="*/ 1820 h 259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5643" h="2596025">
                <a:moveTo>
                  <a:pt x="7257" y="1820"/>
                </a:moveTo>
                <a:lnTo>
                  <a:pt x="6745643" y="0"/>
                </a:lnTo>
                <a:lnTo>
                  <a:pt x="4934662" y="2573191"/>
                </a:lnTo>
                <a:lnTo>
                  <a:pt x="457" y="2596025"/>
                </a:lnTo>
                <a:cubicBezTo>
                  <a:pt x="-2531" y="1899455"/>
                  <a:pt x="10245" y="698390"/>
                  <a:pt x="7257" y="1820"/>
                </a:cubicBez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4" name="Прямоугольник 4">
            <a:extLst>
              <a:ext uri="{FF2B5EF4-FFF2-40B4-BE49-F238E27FC236}">
                <a16:creationId xmlns:a16="http://schemas.microsoft.com/office/drawing/2014/main" id="{F3F0B018-A391-A1D4-2AFC-86F0C9D524DF}"/>
              </a:ext>
            </a:extLst>
          </p:cNvPr>
          <p:cNvSpPr/>
          <p:nvPr userDrawn="1"/>
        </p:nvSpPr>
        <p:spPr>
          <a:xfrm rot="10800000">
            <a:off x="8101687" y="2026403"/>
            <a:ext cx="4090313" cy="1573951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2019833"/>
              <a:gd name="connsiteY0" fmla="*/ 17584 h 2100225"/>
              <a:gd name="connsiteX1" fmla="*/ 12019833 w 12019833"/>
              <a:gd name="connsiteY1" fmla="*/ 0 h 2100225"/>
              <a:gd name="connsiteX2" fmla="*/ 10524163 w 12019833"/>
              <a:gd name="connsiteY2" fmla="*/ 2100225 h 2100225"/>
              <a:gd name="connsiteX3" fmla="*/ 1676400 w 12019833"/>
              <a:gd name="connsiteY3" fmla="*/ 2095340 h 2100225"/>
              <a:gd name="connsiteX4" fmla="*/ 0 w 12019833"/>
              <a:gd name="connsiteY4" fmla="*/ 17584 h 2100225"/>
              <a:gd name="connsiteX0" fmla="*/ 0 w 12019833"/>
              <a:gd name="connsiteY0" fmla="*/ 17584 h 2100225"/>
              <a:gd name="connsiteX1" fmla="*/ 12019833 w 12019833"/>
              <a:gd name="connsiteY1" fmla="*/ 0 h 2100225"/>
              <a:gd name="connsiteX2" fmla="*/ 10524163 w 12019833"/>
              <a:gd name="connsiteY2" fmla="*/ 2100225 h 2100225"/>
              <a:gd name="connsiteX3" fmla="*/ 50800 w 12019833"/>
              <a:gd name="connsiteY3" fmla="*/ 2095340 h 2100225"/>
              <a:gd name="connsiteX4" fmla="*/ 0 w 12019833"/>
              <a:gd name="connsiteY4" fmla="*/ 17584 h 2100225"/>
              <a:gd name="connsiteX0" fmla="*/ 0 w 12019833"/>
              <a:gd name="connsiteY0" fmla="*/ 17584 h 2107293"/>
              <a:gd name="connsiteX1" fmla="*/ 12019833 w 12019833"/>
              <a:gd name="connsiteY1" fmla="*/ 0 h 2107293"/>
              <a:gd name="connsiteX2" fmla="*/ 10524163 w 12019833"/>
              <a:gd name="connsiteY2" fmla="*/ 2100225 h 2107293"/>
              <a:gd name="connsiteX3" fmla="*/ 8965 w 12019833"/>
              <a:gd name="connsiteY3" fmla="*/ 2107293 h 2107293"/>
              <a:gd name="connsiteX4" fmla="*/ 0 w 12019833"/>
              <a:gd name="connsiteY4" fmla="*/ 17584 h 2107293"/>
              <a:gd name="connsiteX0" fmla="*/ 3286031 w 12010871"/>
              <a:gd name="connsiteY0" fmla="*/ 17584 h 2107293"/>
              <a:gd name="connsiteX1" fmla="*/ 12010871 w 12010871"/>
              <a:gd name="connsiteY1" fmla="*/ 0 h 2107293"/>
              <a:gd name="connsiteX2" fmla="*/ 10515201 w 12010871"/>
              <a:gd name="connsiteY2" fmla="*/ 2100225 h 2107293"/>
              <a:gd name="connsiteX3" fmla="*/ 3 w 12010871"/>
              <a:gd name="connsiteY3" fmla="*/ 2107293 h 2107293"/>
              <a:gd name="connsiteX4" fmla="*/ 3286031 w 12010871"/>
              <a:gd name="connsiteY4" fmla="*/ 17584 h 2107293"/>
              <a:gd name="connsiteX0" fmla="*/ 0 w 8724840"/>
              <a:gd name="connsiteY0" fmla="*/ 17584 h 2107293"/>
              <a:gd name="connsiteX1" fmla="*/ 8724840 w 8724840"/>
              <a:gd name="connsiteY1" fmla="*/ 0 h 2107293"/>
              <a:gd name="connsiteX2" fmla="*/ 7229170 w 8724840"/>
              <a:gd name="connsiteY2" fmla="*/ 2100225 h 2107293"/>
              <a:gd name="connsiteX3" fmla="*/ 8965 w 8724840"/>
              <a:gd name="connsiteY3" fmla="*/ 2107293 h 2107293"/>
              <a:gd name="connsiteX4" fmla="*/ 0 w 8724840"/>
              <a:gd name="connsiteY4" fmla="*/ 17584 h 2107293"/>
              <a:gd name="connsiteX0" fmla="*/ 0 w 8724840"/>
              <a:gd name="connsiteY0" fmla="*/ 17584 h 2627555"/>
              <a:gd name="connsiteX1" fmla="*/ 8724840 w 8724840"/>
              <a:gd name="connsiteY1" fmla="*/ 0 h 2627555"/>
              <a:gd name="connsiteX2" fmla="*/ 7229170 w 8724840"/>
              <a:gd name="connsiteY2" fmla="*/ 2100225 h 2627555"/>
              <a:gd name="connsiteX3" fmla="*/ 40496 w 8724840"/>
              <a:gd name="connsiteY3" fmla="*/ 2627555 h 2627555"/>
              <a:gd name="connsiteX4" fmla="*/ 0 w 8724840"/>
              <a:gd name="connsiteY4" fmla="*/ 17584 h 2627555"/>
              <a:gd name="connsiteX0" fmla="*/ 22786 w 8684564"/>
              <a:gd name="connsiteY0" fmla="*/ 49115 h 2627555"/>
              <a:gd name="connsiteX1" fmla="*/ 8684564 w 8684564"/>
              <a:gd name="connsiteY1" fmla="*/ 0 h 2627555"/>
              <a:gd name="connsiteX2" fmla="*/ 7188894 w 8684564"/>
              <a:gd name="connsiteY2" fmla="*/ 2100225 h 2627555"/>
              <a:gd name="connsiteX3" fmla="*/ 220 w 8684564"/>
              <a:gd name="connsiteY3" fmla="*/ 2627555 h 2627555"/>
              <a:gd name="connsiteX4" fmla="*/ 22786 w 8684564"/>
              <a:gd name="connsiteY4" fmla="*/ 49115 h 2627555"/>
              <a:gd name="connsiteX0" fmla="*/ 0 w 8693310"/>
              <a:gd name="connsiteY0" fmla="*/ 49115 h 2627555"/>
              <a:gd name="connsiteX1" fmla="*/ 8693310 w 8693310"/>
              <a:gd name="connsiteY1" fmla="*/ 0 h 2627555"/>
              <a:gd name="connsiteX2" fmla="*/ 7197640 w 8693310"/>
              <a:gd name="connsiteY2" fmla="*/ 2100225 h 2627555"/>
              <a:gd name="connsiteX3" fmla="*/ 8966 w 8693310"/>
              <a:gd name="connsiteY3" fmla="*/ 2627555 h 2627555"/>
              <a:gd name="connsiteX4" fmla="*/ 0 w 8693310"/>
              <a:gd name="connsiteY4" fmla="*/ 49115 h 2627555"/>
              <a:gd name="connsiteX0" fmla="*/ 0 w 8693310"/>
              <a:gd name="connsiteY0" fmla="*/ 49115 h 2627555"/>
              <a:gd name="connsiteX1" fmla="*/ 8693310 w 8693310"/>
              <a:gd name="connsiteY1" fmla="*/ 0 h 2627555"/>
              <a:gd name="connsiteX2" fmla="*/ 6961157 w 8693310"/>
              <a:gd name="connsiteY2" fmla="*/ 2588956 h 2627555"/>
              <a:gd name="connsiteX3" fmla="*/ 8966 w 8693310"/>
              <a:gd name="connsiteY3" fmla="*/ 2627555 h 2627555"/>
              <a:gd name="connsiteX4" fmla="*/ 0 w 8693310"/>
              <a:gd name="connsiteY4" fmla="*/ 49115 h 2627555"/>
              <a:gd name="connsiteX0" fmla="*/ 0 w 8346469"/>
              <a:gd name="connsiteY0" fmla="*/ 0 h 2578440"/>
              <a:gd name="connsiteX1" fmla="*/ 8346469 w 8346469"/>
              <a:gd name="connsiteY1" fmla="*/ 171602 h 2578440"/>
              <a:gd name="connsiteX2" fmla="*/ 6961157 w 8346469"/>
              <a:gd name="connsiteY2" fmla="*/ 2539841 h 2578440"/>
              <a:gd name="connsiteX3" fmla="*/ 8966 w 8346469"/>
              <a:gd name="connsiteY3" fmla="*/ 2578440 h 2578440"/>
              <a:gd name="connsiteX4" fmla="*/ 0 w 8346469"/>
              <a:gd name="connsiteY4" fmla="*/ 0 h 2578440"/>
              <a:gd name="connsiteX0" fmla="*/ 0 w 8772138"/>
              <a:gd name="connsiteY0" fmla="*/ 33350 h 2611790"/>
              <a:gd name="connsiteX1" fmla="*/ 8772138 w 8772138"/>
              <a:gd name="connsiteY1" fmla="*/ 0 h 2611790"/>
              <a:gd name="connsiteX2" fmla="*/ 6961157 w 8772138"/>
              <a:gd name="connsiteY2" fmla="*/ 2573191 h 2611790"/>
              <a:gd name="connsiteX3" fmla="*/ 8966 w 8772138"/>
              <a:gd name="connsiteY3" fmla="*/ 2611790 h 2611790"/>
              <a:gd name="connsiteX4" fmla="*/ 0 w 8772138"/>
              <a:gd name="connsiteY4" fmla="*/ 33350 h 2611790"/>
              <a:gd name="connsiteX0" fmla="*/ 243309 w 8763199"/>
              <a:gd name="connsiteY0" fmla="*/ 112178 h 2611790"/>
              <a:gd name="connsiteX1" fmla="*/ 8763199 w 8763199"/>
              <a:gd name="connsiteY1" fmla="*/ 0 h 2611790"/>
              <a:gd name="connsiteX2" fmla="*/ 6952218 w 8763199"/>
              <a:gd name="connsiteY2" fmla="*/ 2573191 h 2611790"/>
              <a:gd name="connsiteX3" fmla="*/ 27 w 8763199"/>
              <a:gd name="connsiteY3" fmla="*/ 2611790 h 2611790"/>
              <a:gd name="connsiteX4" fmla="*/ 243309 w 8763199"/>
              <a:gd name="connsiteY4" fmla="*/ 112178 h 2611790"/>
              <a:gd name="connsiteX0" fmla="*/ 7256 w 8763628"/>
              <a:gd name="connsiteY0" fmla="*/ 1820 h 2611790"/>
              <a:gd name="connsiteX1" fmla="*/ 8763628 w 8763628"/>
              <a:gd name="connsiteY1" fmla="*/ 0 h 2611790"/>
              <a:gd name="connsiteX2" fmla="*/ 6952647 w 8763628"/>
              <a:gd name="connsiteY2" fmla="*/ 2573191 h 2611790"/>
              <a:gd name="connsiteX3" fmla="*/ 456 w 8763628"/>
              <a:gd name="connsiteY3" fmla="*/ 2611790 h 2611790"/>
              <a:gd name="connsiteX4" fmla="*/ 7256 w 8763628"/>
              <a:gd name="connsiteY4" fmla="*/ 1820 h 2611790"/>
              <a:gd name="connsiteX0" fmla="*/ 0 w 8756372"/>
              <a:gd name="connsiteY0" fmla="*/ 1820 h 2573191"/>
              <a:gd name="connsiteX1" fmla="*/ 8756372 w 8756372"/>
              <a:gd name="connsiteY1" fmla="*/ 0 h 2573191"/>
              <a:gd name="connsiteX2" fmla="*/ 6945391 w 8756372"/>
              <a:gd name="connsiteY2" fmla="*/ 2573191 h 2573191"/>
              <a:gd name="connsiteX3" fmla="*/ 198152 w 8756372"/>
              <a:gd name="connsiteY3" fmla="*/ 2469901 h 2573191"/>
              <a:gd name="connsiteX4" fmla="*/ 0 w 8756372"/>
              <a:gd name="connsiteY4" fmla="*/ 1820 h 2573191"/>
              <a:gd name="connsiteX0" fmla="*/ 0 w 8756372"/>
              <a:gd name="connsiteY0" fmla="*/ 1820 h 2596025"/>
              <a:gd name="connsiteX1" fmla="*/ 8756372 w 8756372"/>
              <a:gd name="connsiteY1" fmla="*/ 0 h 2596025"/>
              <a:gd name="connsiteX2" fmla="*/ 6945391 w 8756372"/>
              <a:gd name="connsiteY2" fmla="*/ 2573191 h 2596025"/>
              <a:gd name="connsiteX3" fmla="*/ 8966 w 8756372"/>
              <a:gd name="connsiteY3" fmla="*/ 2596025 h 2596025"/>
              <a:gd name="connsiteX4" fmla="*/ 0 w 8756372"/>
              <a:gd name="connsiteY4" fmla="*/ 1820 h 2596025"/>
              <a:gd name="connsiteX0" fmla="*/ 2009024 w 8747410"/>
              <a:gd name="connsiteY0" fmla="*/ 1820 h 2596025"/>
              <a:gd name="connsiteX1" fmla="*/ 8747410 w 8747410"/>
              <a:gd name="connsiteY1" fmla="*/ 0 h 2596025"/>
              <a:gd name="connsiteX2" fmla="*/ 6936429 w 8747410"/>
              <a:gd name="connsiteY2" fmla="*/ 2573191 h 2596025"/>
              <a:gd name="connsiteX3" fmla="*/ 4 w 8747410"/>
              <a:gd name="connsiteY3" fmla="*/ 2596025 h 2596025"/>
              <a:gd name="connsiteX4" fmla="*/ 2009024 w 8747410"/>
              <a:gd name="connsiteY4" fmla="*/ 1820 h 2596025"/>
              <a:gd name="connsiteX0" fmla="*/ 7257 w 6745643"/>
              <a:gd name="connsiteY0" fmla="*/ 1820 h 2596025"/>
              <a:gd name="connsiteX1" fmla="*/ 6745643 w 6745643"/>
              <a:gd name="connsiteY1" fmla="*/ 0 h 2596025"/>
              <a:gd name="connsiteX2" fmla="*/ 4934662 w 6745643"/>
              <a:gd name="connsiteY2" fmla="*/ 2573191 h 2596025"/>
              <a:gd name="connsiteX3" fmla="*/ 457 w 6745643"/>
              <a:gd name="connsiteY3" fmla="*/ 2596025 h 2596025"/>
              <a:gd name="connsiteX4" fmla="*/ 7257 w 6745643"/>
              <a:gd name="connsiteY4" fmla="*/ 1820 h 259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5643" h="2596025">
                <a:moveTo>
                  <a:pt x="7257" y="1820"/>
                </a:moveTo>
                <a:lnTo>
                  <a:pt x="6745643" y="0"/>
                </a:lnTo>
                <a:lnTo>
                  <a:pt x="4934662" y="2573191"/>
                </a:lnTo>
                <a:lnTo>
                  <a:pt x="457" y="2596025"/>
                </a:lnTo>
                <a:cubicBezTo>
                  <a:pt x="-2531" y="1899455"/>
                  <a:pt x="10245" y="698390"/>
                  <a:pt x="7257" y="1820"/>
                </a:cubicBez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9D16DD7-08E7-CD23-7941-5CBEE89DFA45}"/>
              </a:ext>
            </a:extLst>
          </p:cNvPr>
          <p:cNvSpPr/>
          <p:nvPr userDrawn="1"/>
        </p:nvSpPr>
        <p:spPr>
          <a:xfrm rot="10800000">
            <a:off x="6882006" y="3755343"/>
            <a:ext cx="5309994" cy="1573951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2019833"/>
              <a:gd name="connsiteY0" fmla="*/ 17584 h 2100225"/>
              <a:gd name="connsiteX1" fmla="*/ 12019833 w 12019833"/>
              <a:gd name="connsiteY1" fmla="*/ 0 h 2100225"/>
              <a:gd name="connsiteX2" fmla="*/ 10524163 w 12019833"/>
              <a:gd name="connsiteY2" fmla="*/ 2100225 h 2100225"/>
              <a:gd name="connsiteX3" fmla="*/ 1676400 w 12019833"/>
              <a:gd name="connsiteY3" fmla="*/ 2095340 h 2100225"/>
              <a:gd name="connsiteX4" fmla="*/ 0 w 12019833"/>
              <a:gd name="connsiteY4" fmla="*/ 17584 h 2100225"/>
              <a:gd name="connsiteX0" fmla="*/ 0 w 12019833"/>
              <a:gd name="connsiteY0" fmla="*/ 17584 h 2100225"/>
              <a:gd name="connsiteX1" fmla="*/ 12019833 w 12019833"/>
              <a:gd name="connsiteY1" fmla="*/ 0 h 2100225"/>
              <a:gd name="connsiteX2" fmla="*/ 10524163 w 12019833"/>
              <a:gd name="connsiteY2" fmla="*/ 2100225 h 2100225"/>
              <a:gd name="connsiteX3" fmla="*/ 50800 w 12019833"/>
              <a:gd name="connsiteY3" fmla="*/ 2095340 h 2100225"/>
              <a:gd name="connsiteX4" fmla="*/ 0 w 12019833"/>
              <a:gd name="connsiteY4" fmla="*/ 17584 h 2100225"/>
              <a:gd name="connsiteX0" fmla="*/ 0 w 12019833"/>
              <a:gd name="connsiteY0" fmla="*/ 17584 h 2107293"/>
              <a:gd name="connsiteX1" fmla="*/ 12019833 w 12019833"/>
              <a:gd name="connsiteY1" fmla="*/ 0 h 2107293"/>
              <a:gd name="connsiteX2" fmla="*/ 10524163 w 12019833"/>
              <a:gd name="connsiteY2" fmla="*/ 2100225 h 2107293"/>
              <a:gd name="connsiteX3" fmla="*/ 8965 w 12019833"/>
              <a:gd name="connsiteY3" fmla="*/ 2107293 h 2107293"/>
              <a:gd name="connsiteX4" fmla="*/ 0 w 12019833"/>
              <a:gd name="connsiteY4" fmla="*/ 17584 h 2107293"/>
              <a:gd name="connsiteX0" fmla="*/ 3286031 w 12010871"/>
              <a:gd name="connsiteY0" fmla="*/ 17584 h 2107293"/>
              <a:gd name="connsiteX1" fmla="*/ 12010871 w 12010871"/>
              <a:gd name="connsiteY1" fmla="*/ 0 h 2107293"/>
              <a:gd name="connsiteX2" fmla="*/ 10515201 w 12010871"/>
              <a:gd name="connsiteY2" fmla="*/ 2100225 h 2107293"/>
              <a:gd name="connsiteX3" fmla="*/ 3 w 12010871"/>
              <a:gd name="connsiteY3" fmla="*/ 2107293 h 2107293"/>
              <a:gd name="connsiteX4" fmla="*/ 3286031 w 12010871"/>
              <a:gd name="connsiteY4" fmla="*/ 17584 h 2107293"/>
              <a:gd name="connsiteX0" fmla="*/ 0 w 8724840"/>
              <a:gd name="connsiteY0" fmla="*/ 17584 h 2107293"/>
              <a:gd name="connsiteX1" fmla="*/ 8724840 w 8724840"/>
              <a:gd name="connsiteY1" fmla="*/ 0 h 2107293"/>
              <a:gd name="connsiteX2" fmla="*/ 7229170 w 8724840"/>
              <a:gd name="connsiteY2" fmla="*/ 2100225 h 2107293"/>
              <a:gd name="connsiteX3" fmla="*/ 8965 w 8724840"/>
              <a:gd name="connsiteY3" fmla="*/ 2107293 h 2107293"/>
              <a:gd name="connsiteX4" fmla="*/ 0 w 8724840"/>
              <a:gd name="connsiteY4" fmla="*/ 17584 h 2107293"/>
              <a:gd name="connsiteX0" fmla="*/ 0 w 8724840"/>
              <a:gd name="connsiteY0" fmla="*/ 17584 h 2627555"/>
              <a:gd name="connsiteX1" fmla="*/ 8724840 w 8724840"/>
              <a:gd name="connsiteY1" fmla="*/ 0 h 2627555"/>
              <a:gd name="connsiteX2" fmla="*/ 7229170 w 8724840"/>
              <a:gd name="connsiteY2" fmla="*/ 2100225 h 2627555"/>
              <a:gd name="connsiteX3" fmla="*/ 40496 w 8724840"/>
              <a:gd name="connsiteY3" fmla="*/ 2627555 h 2627555"/>
              <a:gd name="connsiteX4" fmla="*/ 0 w 8724840"/>
              <a:gd name="connsiteY4" fmla="*/ 17584 h 2627555"/>
              <a:gd name="connsiteX0" fmla="*/ 22786 w 8684564"/>
              <a:gd name="connsiteY0" fmla="*/ 49115 h 2627555"/>
              <a:gd name="connsiteX1" fmla="*/ 8684564 w 8684564"/>
              <a:gd name="connsiteY1" fmla="*/ 0 h 2627555"/>
              <a:gd name="connsiteX2" fmla="*/ 7188894 w 8684564"/>
              <a:gd name="connsiteY2" fmla="*/ 2100225 h 2627555"/>
              <a:gd name="connsiteX3" fmla="*/ 220 w 8684564"/>
              <a:gd name="connsiteY3" fmla="*/ 2627555 h 2627555"/>
              <a:gd name="connsiteX4" fmla="*/ 22786 w 8684564"/>
              <a:gd name="connsiteY4" fmla="*/ 49115 h 2627555"/>
              <a:gd name="connsiteX0" fmla="*/ 0 w 8693310"/>
              <a:gd name="connsiteY0" fmla="*/ 49115 h 2627555"/>
              <a:gd name="connsiteX1" fmla="*/ 8693310 w 8693310"/>
              <a:gd name="connsiteY1" fmla="*/ 0 h 2627555"/>
              <a:gd name="connsiteX2" fmla="*/ 7197640 w 8693310"/>
              <a:gd name="connsiteY2" fmla="*/ 2100225 h 2627555"/>
              <a:gd name="connsiteX3" fmla="*/ 8966 w 8693310"/>
              <a:gd name="connsiteY3" fmla="*/ 2627555 h 2627555"/>
              <a:gd name="connsiteX4" fmla="*/ 0 w 8693310"/>
              <a:gd name="connsiteY4" fmla="*/ 49115 h 2627555"/>
              <a:gd name="connsiteX0" fmla="*/ 0 w 8693310"/>
              <a:gd name="connsiteY0" fmla="*/ 49115 h 2627555"/>
              <a:gd name="connsiteX1" fmla="*/ 8693310 w 8693310"/>
              <a:gd name="connsiteY1" fmla="*/ 0 h 2627555"/>
              <a:gd name="connsiteX2" fmla="*/ 6961157 w 8693310"/>
              <a:gd name="connsiteY2" fmla="*/ 2588956 h 2627555"/>
              <a:gd name="connsiteX3" fmla="*/ 8966 w 8693310"/>
              <a:gd name="connsiteY3" fmla="*/ 2627555 h 2627555"/>
              <a:gd name="connsiteX4" fmla="*/ 0 w 8693310"/>
              <a:gd name="connsiteY4" fmla="*/ 49115 h 2627555"/>
              <a:gd name="connsiteX0" fmla="*/ 0 w 8346469"/>
              <a:gd name="connsiteY0" fmla="*/ 0 h 2578440"/>
              <a:gd name="connsiteX1" fmla="*/ 8346469 w 8346469"/>
              <a:gd name="connsiteY1" fmla="*/ 171602 h 2578440"/>
              <a:gd name="connsiteX2" fmla="*/ 6961157 w 8346469"/>
              <a:gd name="connsiteY2" fmla="*/ 2539841 h 2578440"/>
              <a:gd name="connsiteX3" fmla="*/ 8966 w 8346469"/>
              <a:gd name="connsiteY3" fmla="*/ 2578440 h 2578440"/>
              <a:gd name="connsiteX4" fmla="*/ 0 w 8346469"/>
              <a:gd name="connsiteY4" fmla="*/ 0 h 2578440"/>
              <a:gd name="connsiteX0" fmla="*/ 0 w 8772138"/>
              <a:gd name="connsiteY0" fmla="*/ 33350 h 2611790"/>
              <a:gd name="connsiteX1" fmla="*/ 8772138 w 8772138"/>
              <a:gd name="connsiteY1" fmla="*/ 0 h 2611790"/>
              <a:gd name="connsiteX2" fmla="*/ 6961157 w 8772138"/>
              <a:gd name="connsiteY2" fmla="*/ 2573191 h 2611790"/>
              <a:gd name="connsiteX3" fmla="*/ 8966 w 8772138"/>
              <a:gd name="connsiteY3" fmla="*/ 2611790 h 2611790"/>
              <a:gd name="connsiteX4" fmla="*/ 0 w 8772138"/>
              <a:gd name="connsiteY4" fmla="*/ 33350 h 2611790"/>
              <a:gd name="connsiteX0" fmla="*/ 243309 w 8763199"/>
              <a:gd name="connsiteY0" fmla="*/ 112178 h 2611790"/>
              <a:gd name="connsiteX1" fmla="*/ 8763199 w 8763199"/>
              <a:gd name="connsiteY1" fmla="*/ 0 h 2611790"/>
              <a:gd name="connsiteX2" fmla="*/ 6952218 w 8763199"/>
              <a:gd name="connsiteY2" fmla="*/ 2573191 h 2611790"/>
              <a:gd name="connsiteX3" fmla="*/ 27 w 8763199"/>
              <a:gd name="connsiteY3" fmla="*/ 2611790 h 2611790"/>
              <a:gd name="connsiteX4" fmla="*/ 243309 w 8763199"/>
              <a:gd name="connsiteY4" fmla="*/ 112178 h 2611790"/>
              <a:gd name="connsiteX0" fmla="*/ 7256 w 8763628"/>
              <a:gd name="connsiteY0" fmla="*/ 1820 h 2611790"/>
              <a:gd name="connsiteX1" fmla="*/ 8763628 w 8763628"/>
              <a:gd name="connsiteY1" fmla="*/ 0 h 2611790"/>
              <a:gd name="connsiteX2" fmla="*/ 6952647 w 8763628"/>
              <a:gd name="connsiteY2" fmla="*/ 2573191 h 2611790"/>
              <a:gd name="connsiteX3" fmla="*/ 456 w 8763628"/>
              <a:gd name="connsiteY3" fmla="*/ 2611790 h 2611790"/>
              <a:gd name="connsiteX4" fmla="*/ 7256 w 8763628"/>
              <a:gd name="connsiteY4" fmla="*/ 1820 h 2611790"/>
              <a:gd name="connsiteX0" fmla="*/ 0 w 8756372"/>
              <a:gd name="connsiteY0" fmla="*/ 1820 h 2573191"/>
              <a:gd name="connsiteX1" fmla="*/ 8756372 w 8756372"/>
              <a:gd name="connsiteY1" fmla="*/ 0 h 2573191"/>
              <a:gd name="connsiteX2" fmla="*/ 6945391 w 8756372"/>
              <a:gd name="connsiteY2" fmla="*/ 2573191 h 2573191"/>
              <a:gd name="connsiteX3" fmla="*/ 198152 w 8756372"/>
              <a:gd name="connsiteY3" fmla="*/ 2469901 h 2573191"/>
              <a:gd name="connsiteX4" fmla="*/ 0 w 8756372"/>
              <a:gd name="connsiteY4" fmla="*/ 1820 h 2573191"/>
              <a:gd name="connsiteX0" fmla="*/ 0 w 8756372"/>
              <a:gd name="connsiteY0" fmla="*/ 1820 h 2596025"/>
              <a:gd name="connsiteX1" fmla="*/ 8756372 w 8756372"/>
              <a:gd name="connsiteY1" fmla="*/ 0 h 2596025"/>
              <a:gd name="connsiteX2" fmla="*/ 6945391 w 8756372"/>
              <a:gd name="connsiteY2" fmla="*/ 2573191 h 2596025"/>
              <a:gd name="connsiteX3" fmla="*/ 8966 w 8756372"/>
              <a:gd name="connsiteY3" fmla="*/ 2596025 h 2596025"/>
              <a:gd name="connsiteX4" fmla="*/ 0 w 8756372"/>
              <a:gd name="connsiteY4" fmla="*/ 1820 h 259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6372" h="2596025">
                <a:moveTo>
                  <a:pt x="0" y="1820"/>
                </a:moveTo>
                <a:lnTo>
                  <a:pt x="8756372" y="0"/>
                </a:lnTo>
                <a:lnTo>
                  <a:pt x="6945391" y="2573191"/>
                </a:lnTo>
                <a:lnTo>
                  <a:pt x="8966" y="2596025"/>
                </a:lnTo>
                <a:cubicBezTo>
                  <a:pt x="5978" y="1899455"/>
                  <a:pt x="2988" y="698390"/>
                  <a:pt x="0" y="1820"/>
                </a:cubicBez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84DC2CD-82D1-CAD5-5FBD-86AA4C234400}"/>
              </a:ext>
            </a:extLst>
          </p:cNvPr>
          <p:cNvSpPr/>
          <p:nvPr userDrawn="1"/>
        </p:nvSpPr>
        <p:spPr>
          <a:xfrm>
            <a:off x="0" y="0"/>
            <a:ext cx="12192000" cy="1121501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7" name="Прямоугольник 2">
            <a:extLst>
              <a:ext uri="{FF2B5EF4-FFF2-40B4-BE49-F238E27FC236}">
                <a16:creationId xmlns:a16="http://schemas.microsoft.com/office/drawing/2014/main" id="{D1583F32-0C54-5C1C-F36D-C2B2C37D5ACA}"/>
              </a:ext>
            </a:extLst>
          </p:cNvPr>
          <p:cNvSpPr/>
          <p:nvPr userDrawn="1"/>
        </p:nvSpPr>
        <p:spPr>
          <a:xfrm>
            <a:off x="7409540" y="0"/>
            <a:ext cx="4782460" cy="1126314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0161C6E-8B9C-4BD0-B695-146928380C3C}"/>
              </a:ext>
            </a:extLst>
          </p:cNvPr>
          <p:cNvSpPr/>
          <p:nvPr userDrawn="1"/>
        </p:nvSpPr>
        <p:spPr>
          <a:xfrm>
            <a:off x="-963" y="2026403"/>
            <a:ext cx="154987" cy="15739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39277EC-6BAF-C13C-C61F-83828CAB1B3B}"/>
              </a:ext>
            </a:extLst>
          </p:cNvPr>
          <p:cNvSpPr/>
          <p:nvPr userDrawn="1"/>
        </p:nvSpPr>
        <p:spPr>
          <a:xfrm>
            <a:off x="-13477" y="3748604"/>
            <a:ext cx="154987" cy="15739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7ECE215-6CBF-CDE4-18C1-D23638A98DEA}"/>
              </a:ext>
            </a:extLst>
          </p:cNvPr>
          <p:cNvSpPr/>
          <p:nvPr userDrawn="1"/>
        </p:nvSpPr>
        <p:spPr>
          <a:xfrm>
            <a:off x="12037976" y="2033141"/>
            <a:ext cx="154024" cy="15739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EBFE335-857E-9DA2-1964-8644DAC3DB91}"/>
              </a:ext>
            </a:extLst>
          </p:cNvPr>
          <p:cNvSpPr/>
          <p:nvPr userDrawn="1"/>
        </p:nvSpPr>
        <p:spPr>
          <a:xfrm>
            <a:off x="12037976" y="3748604"/>
            <a:ext cx="154024" cy="15739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pic>
        <p:nvPicPr>
          <p:cNvPr id="16" name="Рисунок 12">
            <a:extLst>
              <a:ext uri="{FF2B5EF4-FFF2-40B4-BE49-F238E27FC236}">
                <a16:creationId xmlns:a16="http://schemas.microsoft.com/office/drawing/2014/main" id="{113C87D3-CCB1-8130-978F-F7E4CCFAC8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622" y="1911846"/>
            <a:ext cx="5978075" cy="347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 descr="Изображение выглядит как текст,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1384BEFD-482E-BCC0-CDD3-E625D4DB0D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rcRect l="3874" t="6863" r="13655" b="11472"/>
          <a:stretch>
            <a:fillRect/>
          </a:stretch>
        </p:blipFill>
        <p:spPr>
          <a:xfrm>
            <a:off x="3143716" y="3678525"/>
            <a:ext cx="2939374" cy="1705881"/>
          </a:xfrm>
          <a:custGeom>
            <a:avLst/>
            <a:gdLst>
              <a:gd name="connsiteX0" fmla="*/ 2085473 w 5067672"/>
              <a:gd name="connsiteY0" fmla="*/ 0 h 2941024"/>
              <a:gd name="connsiteX1" fmla="*/ 5067672 w 5067672"/>
              <a:gd name="connsiteY1" fmla="*/ 0 h 2941024"/>
              <a:gd name="connsiteX2" fmla="*/ 2982198 w 5067672"/>
              <a:gd name="connsiteY2" fmla="*/ 2941024 h 2941024"/>
              <a:gd name="connsiteX3" fmla="*/ 0 w 5067672"/>
              <a:gd name="connsiteY3" fmla="*/ 2933002 h 2941024"/>
              <a:gd name="connsiteX4" fmla="*/ 2085473 w 5067672"/>
              <a:gd name="connsiteY4" fmla="*/ 0 h 2941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7672" h="2941024">
                <a:moveTo>
                  <a:pt x="2085473" y="0"/>
                </a:moveTo>
                <a:lnTo>
                  <a:pt x="5067672" y="0"/>
                </a:lnTo>
                <a:lnTo>
                  <a:pt x="2982198" y="2941024"/>
                </a:lnTo>
                <a:lnTo>
                  <a:pt x="0" y="2933002"/>
                </a:lnTo>
                <a:lnTo>
                  <a:pt x="2085473" y="0"/>
                </a:lnTo>
                <a:close/>
              </a:path>
            </a:pathLst>
          </a:custGeom>
        </p:spPr>
      </p:pic>
      <p:sp>
        <p:nvSpPr>
          <p:cNvPr id="8" name="Текст 7"/>
          <p:cNvSpPr>
            <a:spLocks noGrp="1"/>
          </p:cNvSpPr>
          <p:nvPr>
            <p:ph type="body" sz="quarter" idx="17"/>
          </p:nvPr>
        </p:nvSpPr>
        <p:spPr>
          <a:xfrm>
            <a:off x="269955" y="2395943"/>
            <a:ext cx="4066041" cy="914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8"/>
          </p:nvPr>
        </p:nvSpPr>
        <p:spPr>
          <a:xfrm>
            <a:off x="269955" y="4016603"/>
            <a:ext cx="3208032" cy="914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Текст 7"/>
          <p:cNvSpPr>
            <a:spLocks noGrp="1"/>
          </p:cNvSpPr>
          <p:nvPr>
            <p:ph type="body" sz="quarter" idx="19"/>
          </p:nvPr>
        </p:nvSpPr>
        <p:spPr>
          <a:xfrm>
            <a:off x="7920173" y="4049035"/>
            <a:ext cx="4066041" cy="914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Текст 7"/>
          <p:cNvSpPr>
            <a:spLocks noGrp="1"/>
          </p:cNvSpPr>
          <p:nvPr>
            <p:ph type="body" sz="quarter" idx="20"/>
          </p:nvPr>
        </p:nvSpPr>
        <p:spPr>
          <a:xfrm>
            <a:off x="8867967" y="2436959"/>
            <a:ext cx="3208032" cy="914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468086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E8FCCB-D1C9-31E9-856E-AA1DCF9EF5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12191999" cy="685799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934E40-5499-48A7-5120-67E8A59DFA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12191999" cy="685799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9637AA0-C448-FDE0-EAF9-3FA83B5ECA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13941483-6204-3974-C8B2-197C8C4794A5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864A41-07B8-E3B9-38C8-8F20E44DC9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2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Пользователи, которые работают над этим">
            <a:extLst>
              <a:ext uri="{FF2B5EF4-FFF2-40B4-BE49-F238E27FC236}">
                <a16:creationId xmlns:a16="http://schemas.microsoft.com/office/drawing/2014/main" id="{19134C1B-044B-EF5B-D2F2-032C4CC27E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D10847-D7CE-D8A1-5D19-A206D7914D16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E68C7D3-1C5A-1E65-7383-52F4403CC8EA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180A-1158-57C0-6792-0FB2BDC2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82" y="2602282"/>
            <a:ext cx="5099014" cy="1979655"/>
          </a:xfrm>
        </p:spPr>
        <p:txBody>
          <a:bodyPr anchor="ctr">
            <a:normAutofit/>
          </a:bodyPr>
          <a:lstStyle>
            <a:lvl1pPr algn="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Прямоугольник 10">
            <a:extLst>
              <a:ext uri="{FF2B5EF4-FFF2-40B4-BE49-F238E27FC236}">
                <a16:creationId xmlns:a16="http://schemas.microsoft.com/office/drawing/2014/main" id="{351F73A4-B51F-3193-A5A9-8BA02079C5D8}"/>
              </a:ext>
            </a:extLst>
          </p:cNvPr>
          <p:cNvSpPr/>
          <p:nvPr/>
        </p:nvSpPr>
        <p:spPr>
          <a:xfrm rot="10800000">
            <a:off x="8642555" y="5014357"/>
            <a:ext cx="3549445" cy="1103108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222DE4-B036-884A-23AB-1D90623DB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  <p:pic>
        <p:nvPicPr>
          <p:cNvPr id="3" name="Рисунок 2" descr="Пользователи, которые работают над этим">
            <a:extLst>
              <a:ext uri="{FF2B5EF4-FFF2-40B4-BE49-F238E27FC236}">
                <a16:creationId xmlns:a16="http://schemas.microsoft.com/office/drawing/2014/main" id="{584FA53F-5CB1-B4DA-A4D2-63BAAB5053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970B1A9-F996-8ABC-2D73-968056D86356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5" name="Прямоугольник 10">
            <a:extLst>
              <a:ext uri="{FF2B5EF4-FFF2-40B4-BE49-F238E27FC236}">
                <a16:creationId xmlns:a16="http://schemas.microsoft.com/office/drawing/2014/main" id="{305B9C35-E72D-561B-150C-B9F7390CB4D8}"/>
              </a:ext>
            </a:extLst>
          </p:cNvPr>
          <p:cNvSpPr/>
          <p:nvPr/>
        </p:nvSpPr>
        <p:spPr>
          <a:xfrm rot="10800000">
            <a:off x="4630536" y="2341768"/>
            <a:ext cx="7561464" cy="2500685"/>
          </a:xfrm>
          <a:custGeom>
            <a:avLst/>
            <a:gdLst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5399881 w 5399881"/>
              <a:gd name="connsiteY2" fmla="*/ 1678193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  <a:gd name="connsiteX0" fmla="*/ 0 w 5399881"/>
              <a:gd name="connsiteY0" fmla="*/ 0 h 1678193"/>
              <a:gd name="connsiteX1" fmla="*/ 5399881 w 5399881"/>
              <a:gd name="connsiteY1" fmla="*/ 0 h 1678193"/>
              <a:gd name="connsiteX2" fmla="*/ 3956092 w 5399881"/>
              <a:gd name="connsiteY2" fmla="*/ 1654129 h 1678193"/>
              <a:gd name="connsiteX3" fmla="*/ 0 w 5399881"/>
              <a:gd name="connsiteY3" fmla="*/ 1678193 h 1678193"/>
              <a:gd name="connsiteX4" fmla="*/ 0 w 5399881"/>
              <a:gd name="connsiteY4" fmla="*/ 0 h 167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9881" h="1678193">
                <a:moveTo>
                  <a:pt x="0" y="0"/>
                </a:moveTo>
                <a:lnTo>
                  <a:pt x="5399881" y="0"/>
                </a:lnTo>
                <a:lnTo>
                  <a:pt x="3956092" y="1654129"/>
                </a:lnTo>
                <a:lnTo>
                  <a:pt x="0" y="1678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2699E8-2522-795C-1260-922A4BC138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145" y="5014356"/>
            <a:ext cx="2683855" cy="11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3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0BA2E0A-5A76-5B63-EC71-519ECD1D5B3C}"/>
              </a:ext>
            </a:extLst>
          </p:cNvPr>
          <p:cNvSpPr/>
          <p:nvPr/>
        </p:nvSpPr>
        <p:spPr>
          <a:xfrm rot="10800000">
            <a:off x="6797224" y="1290398"/>
            <a:ext cx="2426086" cy="3049778"/>
          </a:xfrm>
          <a:custGeom>
            <a:avLst/>
            <a:gdLst>
              <a:gd name="connsiteX0" fmla="*/ 0 w 193431"/>
              <a:gd name="connsiteY0" fmla="*/ 0 h 2095341"/>
              <a:gd name="connsiteX1" fmla="*/ 193431 w 193431"/>
              <a:gd name="connsiteY1" fmla="*/ 0 h 2095341"/>
              <a:gd name="connsiteX2" fmla="*/ 193431 w 193431"/>
              <a:gd name="connsiteY2" fmla="*/ 2095341 h 2095341"/>
              <a:gd name="connsiteX3" fmla="*/ 0 w 193431"/>
              <a:gd name="connsiteY3" fmla="*/ 2095341 h 2095341"/>
              <a:gd name="connsiteX4" fmla="*/ 0 w 193431"/>
              <a:gd name="connsiteY4" fmla="*/ 0 h 2095341"/>
              <a:gd name="connsiteX0" fmla="*/ 0 w 1683327"/>
              <a:gd name="connsiteY0" fmla="*/ 6394 h 2101735"/>
              <a:gd name="connsiteX1" fmla="*/ 1683327 w 1683327"/>
              <a:gd name="connsiteY1" fmla="*/ 0 h 2101735"/>
              <a:gd name="connsiteX2" fmla="*/ 193431 w 1683327"/>
              <a:gd name="connsiteY2" fmla="*/ 2101735 h 2101735"/>
              <a:gd name="connsiteX3" fmla="*/ 0 w 1683327"/>
              <a:gd name="connsiteY3" fmla="*/ 2101735 h 2101735"/>
              <a:gd name="connsiteX4" fmla="*/ 0 w 1683327"/>
              <a:gd name="connsiteY4" fmla="*/ 6394 h 2101735"/>
              <a:gd name="connsiteX0" fmla="*/ 1457925 w 1683327"/>
              <a:gd name="connsiteY0" fmla="*/ 6394 h 2101735"/>
              <a:gd name="connsiteX1" fmla="*/ 1683327 w 1683327"/>
              <a:gd name="connsiteY1" fmla="*/ 0 h 2101735"/>
              <a:gd name="connsiteX2" fmla="*/ 193431 w 1683327"/>
              <a:gd name="connsiteY2" fmla="*/ 2101735 h 2101735"/>
              <a:gd name="connsiteX3" fmla="*/ 0 w 1683327"/>
              <a:gd name="connsiteY3" fmla="*/ 2101735 h 2101735"/>
              <a:gd name="connsiteX4" fmla="*/ 1457925 w 1683327"/>
              <a:gd name="connsiteY4" fmla="*/ 6394 h 2101735"/>
              <a:gd name="connsiteX0" fmla="*/ 1457925 w 1667829"/>
              <a:gd name="connsiteY0" fmla="*/ 1228 h 2096569"/>
              <a:gd name="connsiteX1" fmla="*/ 1667829 w 1667829"/>
              <a:gd name="connsiteY1" fmla="*/ 0 h 2096569"/>
              <a:gd name="connsiteX2" fmla="*/ 193431 w 1667829"/>
              <a:gd name="connsiteY2" fmla="*/ 2096569 h 2096569"/>
              <a:gd name="connsiteX3" fmla="*/ 0 w 1667829"/>
              <a:gd name="connsiteY3" fmla="*/ 2096569 h 2096569"/>
              <a:gd name="connsiteX4" fmla="*/ 1457925 w 1667829"/>
              <a:gd name="connsiteY4" fmla="*/ 1228 h 2096569"/>
              <a:gd name="connsiteX0" fmla="*/ 1457925 w 1652330"/>
              <a:gd name="connsiteY0" fmla="*/ 0 h 2095341"/>
              <a:gd name="connsiteX1" fmla="*/ 1652330 w 1652330"/>
              <a:gd name="connsiteY1" fmla="*/ 3938 h 2095341"/>
              <a:gd name="connsiteX2" fmla="*/ 193431 w 1652330"/>
              <a:gd name="connsiteY2" fmla="*/ 2095341 h 2095341"/>
              <a:gd name="connsiteX3" fmla="*/ 0 w 1652330"/>
              <a:gd name="connsiteY3" fmla="*/ 2095341 h 2095341"/>
              <a:gd name="connsiteX4" fmla="*/ 1457925 w 1652330"/>
              <a:gd name="connsiteY4" fmla="*/ 0 h 2095341"/>
              <a:gd name="connsiteX0" fmla="*/ 1457925 w 1662663"/>
              <a:gd name="connsiteY0" fmla="*/ 0 h 2095341"/>
              <a:gd name="connsiteX1" fmla="*/ 1662663 w 1662663"/>
              <a:gd name="connsiteY1" fmla="*/ 3938 h 2095341"/>
              <a:gd name="connsiteX2" fmla="*/ 193431 w 1662663"/>
              <a:gd name="connsiteY2" fmla="*/ 2095341 h 2095341"/>
              <a:gd name="connsiteX3" fmla="*/ 0 w 1662663"/>
              <a:gd name="connsiteY3" fmla="*/ 2095341 h 2095341"/>
              <a:gd name="connsiteX4" fmla="*/ 1457925 w 1662663"/>
              <a:gd name="connsiteY4" fmla="*/ 0 h 2095341"/>
              <a:gd name="connsiteX0" fmla="*/ 1457925 w 1667829"/>
              <a:gd name="connsiteY0" fmla="*/ 1228 h 2096569"/>
              <a:gd name="connsiteX1" fmla="*/ 1667829 w 1667829"/>
              <a:gd name="connsiteY1" fmla="*/ 0 h 2096569"/>
              <a:gd name="connsiteX2" fmla="*/ 193431 w 1667829"/>
              <a:gd name="connsiteY2" fmla="*/ 2096569 h 2096569"/>
              <a:gd name="connsiteX3" fmla="*/ 0 w 1667829"/>
              <a:gd name="connsiteY3" fmla="*/ 2096569 h 2096569"/>
              <a:gd name="connsiteX4" fmla="*/ 1457925 w 1667829"/>
              <a:gd name="connsiteY4" fmla="*/ 1228 h 2096569"/>
              <a:gd name="connsiteX0" fmla="*/ 1478589 w 1667829"/>
              <a:gd name="connsiteY0" fmla="*/ 1228 h 2096569"/>
              <a:gd name="connsiteX1" fmla="*/ 1667829 w 1667829"/>
              <a:gd name="connsiteY1" fmla="*/ 0 h 2096569"/>
              <a:gd name="connsiteX2" fmla="*/ 193431 w 1667829"/>
              <a:gd name="connsiteY2" fmla="*/ 2096569 h 2096569"/>
              <a:gd name="connsiteX3" fmla="*/ 0 w 1667829"/>
              <a:gd name="connsiteY3" fmla="*/ 2096569 h 2096569"/>
              <a:gd name="connsiteX4" fmla="*/ 1478589 w 1667829"/>
              <a:gd name="connsiteY4" fmla="*/ 1228 h 2096569"/>
              <a:gd name="connsiteX0" fmla="*/ 1468257 w 1667829"/>
              <a:gd name="connsiteY0" fmla="*/ 1228 h 2096569"/>
              <a:gd name="connsiteX1" fmla="*/ 1667829 w 1667829"/>
              <a:gd name="connsiteY1" fmla="*/ 0 h 2096569"/>
              <a:gd name="connsiteX2" fmla="*/ 193431 w 1667829"/>
              <a:gd name="connsiteY2" fmla="*/ 2096569 h 2096569"/>
              <a:gd name="connsiteX3" fmla="*/ 0 w 1667829"/>
              <a:gd name="connsiteY3" fmla="*/ 2096569 h 2096569"/>
              <a:gd name="connsiteX4" fmla="*/ 1468257 w 1667829"/>
              <a:gd name="connsiteY4" fmla="*/ 1228 h 2096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7829" h="2096569">
                <a:moveTo>
                  <a:pt x="1468257" y="1228"/>
                </a:moveTo>
                <a:lnTo>
                  <a:pt x="1667829" y="0"/>
                </a:lnTo>
                <a:lnTo>
                  <a:pt x="193431" y="2096569"/>
                </a:lnTo>
                <a:lnTo>
                  <a:pt x="0" y="2096569"/>
                </a:lnTo>
                <a:lnTo>
                  <a:pt x="1468257" y="122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88A437BB-2DFB-8DE1-FA8E-BEFE979D00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79170" y="1292910"/>
            <a:ext cx="6512831" cy="5563085"/>
          </a:xfrm>
          <a:custGeom>
            <a:avLst/>
            <a:gdLst>
              <a:gd name="connsiteX0" fmla="*/ 6512831 w 6512831"/>
              <a:gd name="connsiteY0" fmla="*/ 0 h 5563085"/>
              <a:gd name="connsiteX1" fmla="*/ 6512831 w 6512831"/>
              <a:gd name="connsiteY1" fmla="*/ 5563085 h 5563085"/>
              <a:gd name="connsiteX2" fmla="*/ 6512721 w 6512831"/>
              <a:gd name="connsiteY2" fmla="*/ 5563084 h 5563085"/>
              <a:gd name="connsiteX3" fmla="*/ 6512721 w 6512831"/>
              <a:gd name="connsiteY3" fmla="*/ 5082055 h 5563085"/>
              <a:gd name="connsiteX4" fmla="*/ 6009424 w 6512831"/>
              <a:gd name="connsiteY4" fmla="*/ 5082055 h 5563085"/>
              <a:gd name="connsiteX5" fmla="*/ 5672952 w 6512831"/>
              <a:gd name="connsiteY5" fmla="*/ 5560845 h 5563085"/>
              <a:gd name="connsiteX6" fmla="*/ 0 w 6512831"/>
              <a:gd name="connsiteY6" fmla="*/ 5545718 h 5563085"/>
              <a:gd name="connsiteX7" fmla="*/ 3744632 w 6512831"/>
              <a:gd name="connsiteY7" fmla="*/ 9508 h 5563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2831" h="5563085">
                <a:moveTo>
                  <a:pt x="6512831" y="0"/>
                </a:moveTo>
                <a:lnTo>
                  <a:pt x="6512831" y="5563085"/>
                </a:lnTo>
                <a:lnTo>
                  <a:pt x="6512721" y="5563084"/>
                </a:lnTo>
                <a:lnTo>
                  <a:pt x="6512721" y="5082055"/>
                </a:lnTo>
                <a:lnTo>
                  <a:pt x="6009424" y="5082055"/>
                </a:lnTo>
                <a:lnTo>
                  <a:pt x="5672952" y="5560845"/>
                </a:lnTo>
                <a:lnTo>
                  <a:pt x="0" y="5545718"/>
                </a:lnTo>
                <a:lnTo>
                  <a:pt x="3744632" y="95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B52D66D5-CA01-70D6-D443-CE7B7F9B9F61}"/>
              </a:ext>
            </a:extLst>
          </p:cNvPr>
          <p:cNvSpPr/>
          <p:nvPr/>
        </p:nvSpPr>
        <p:spPr>
          <a:xfrm>
            <a:off x="733780" y="1291986"/>
            <a:ext cx="8327347" cy="3048102"/>
          </a:xfrm>
          <a:custGeom>
            <a:avLst/>
            <a:gdLst>
              <a:gd name="connsiteX0" fmla="*/ 8327347 w 8327347"/>
              <a:gd name="connsiteY0" fmla="*/ 0 h 3048102"/>
              <a:gd name="connsiteX1" fmla="*/ 6202389 w 8327347"/>
              <a:gd name="connsiteY1" fmla="*/ 3048102 h 3048102"/>
              <a:gd name="connsiteX2" fmla="*/ 0 w 8327347"/>
              <a:gd name="connsiteY2" fmla="*/ 3045554 h 3048102"/>
              <a:gd name="connsiteX3" fmla="*/ 0 w 8327347"/>
              <a:gd name="connsiteY3" fmla="*/ 10962 h 3048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7347" h="3048102">
                <a:moveTo>
                  <a:pt x="8327347" y="0"/>
                </a:moveTo>
                <a:lnTo>
                  <a:pt x="6202389" y="3048102"/>
                </a:lnTo>
                <a:lnTo>
                  <a:pt x="0" y="3045554"/>
                </a:lnTo>
                <a:lnTo>
                  <a:pt x="0" y="10962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092"/>
          </a:p>
        </p:txBody>
      </p:sp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id="{8A7C2214-DE90-8C0C-FFF3-1E4C80F6EE51}"/>
              </a:ext>
            </a:extLst>
          </p:cNvPr>
          <p:cNvSpPr/>
          <p:nvPr/>
        </p:nvSpPr>
        <p:spPr>
          <a:xfrm>
            <a:off x="1" y="1291986"/>
            <a:ext cx="8327347" cy="3048102"/>
          </a:xfrm>
          <a:custGeom>
            <a:avLst/>
            <a:gdLst>
              <a:gd name="connsiteX0" fmla="*/ 8327347 w 8327347"/>
              <a:gd name="connsiteY0" fmla="*/ 0 h 3048102"/>
              <a:gd name="connsiteX1" fmla="*/ 6202389 w 8327347"/>
              <a:gd name="connsiteY1" fmla="*/ 3048102 h 3048102"/>
              <a:gd name="connsiteX2" fmla="*/ 0 w 8327347"/>
              <a:gd name="connsiteY2" fmla="*/ 3045554 h 3048102"/>
              <a:gd name="connsiteX3" fmla="*/ 0 w 8327347"/>
              <a:gd name="connsiteY3" fmla="*/ 10962 h 3048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7347" h="3048102">
                <a:moveTo>
                  <a:pt x="8327347" y="0"/>
                </a:moveTo>
                <a:lnTo>
                  <a:pt x="6202389" y="3048102"/>
                </a:lnTo>
                <a:lnTo>
                  <a:pt x="0" y="3045554"/>
                </a:lnTo>
                <a:lnTo>
                  <a:pt x="0" y="10962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092"/>
          </a:p>
        </p:txBody>
      </p:sp>
      <p:sp>
        <p:nvSpPr>
          <p:cNvPr id="3" name="Заголовок 9">
            <a:extLst>
              <a:ext uri="{FF2B5EF4-FFF2-40B4-BE49-F238E27FC236}">
                <a16:creationId xmlns:a16="http://schemas.microsoft.com/office/drawing/2014/main" id="{76CC1968-B9A2-E847-F419-152525241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134" y="0"/>
            <a:ext cx="11835866" cy="129031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" name="Текст 11">
            <a:extLst>
              <a:ext uri="{FF2B5EF4-FFF2-40B4-BE49-F238E27FC236}">
                <a16:creationId xmlns:a16="http://schemas.microsoft.com/office/drawing/2014/main" id="{08902C88-DCC7-2FEB-ECEC-5F0836CC07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5600" y="4505897"/>
            <a:ext cx="5450396" cy="198856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Текст 15">
            <a:extLst>
              <a:ext uri="{FF2B5EF4-FFF2-40B4-BE49-F238E27FC236}">
                <a16:creationId xmlns:a16="http://schemas.microsoft.com/office/drawing/2014/main" id="{E15E6D20-4A2A-C49C-0A92-F448E83748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5600" y="1518577"/>
            <a:ext cx="7820734" cy="2716072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Прямоугольник 5">
            <a:extLst>
              <a:ext uri="{FF2B5EF4-FFF2-40B4-BE49-F238E27FC236}">
                <a16:creationId xmlns:a16="http://schemas.microsoft.com/office/drawing/2014/main" id="{FF08A984-0992-3490-F16A-DACA9BBD087B}"/>
              </a:ext>
            </a:extLst>
          </p:cNvPr>
          <p:cNvSpPr/>
          <p:nvPr/>
        </p:nvSpPr>
        <p:spPr>
          <a:xfrm rot="10800000">
            <a:off x="6797224" y="1290398"/>
            <a:ext cx="2426086" cy="3049778"/>
          </a:xfrm>
          <a:custGeom>
            <a:avLst/>
            <a:gdLst>
              <a:gd name="connsiteX0" fmla="*/ 0 w 193431"/>
              <a:gd name="connsiteY0" fmla="*/ 0 h 2095341"/>
              <a:gd name="connsiteX1" fmla="*/ 193431 w 193431"/>
              <a:gd name="connsiteY1" fmla="*/ 0 h 2095341"/>
              <a:gd name="connsiteX2" fmla="*/ 193431 w 193431"/>
              <a:gd name="connsiteY2" fmla="*/ 2095341 h 2095341"/>
              <a:gd name="connsiteX3" fmla="*/ 0 w 193431"/>
              <a:gd name="connsiteY3" fmla="*/ 2095341 h 2095341"/>
              <a:gd name="connsiteX4" fmla="*/ 0 w 193431"/>
              <a:gd name="connsiteY4" fmla="*/ 0 h 2095341"/>
              <a:gd name="connsiteX0" fmla="*/ 0 w 1683327"/>
              <a:gd name="connsiteY0" fmla="*/ 6394 h 2101735"/>
              <a:gd name="connsiteX1" fmla="*/ 1683327 w 1683327"/>
              <a:gd name="connsiteY1" fmla="*/ 0 h 2101735"/>
              <a:gd name="connsiteX2" fmla="*/ 193431 w 1683327"/>
              <a:gd name="connsiteY2" fmla="*/ 2101735 h 2101735"/>
              <a:gd name="connsiteX3" fmla="*/ 0 w 1683327"/>
              <a:gd name="connsiteY3" fmla="*/ 2101735 h 2101735"/>
              <a:gd name="connsiteX4" fmla="*/ 0 w 1683327"/>
              <a:gd name="connsiteY4" fmla="*/ 6394 h 2101735"/>
              <a:gd name="connsiteX0" fmla="*/ 1457925 w 1683327"/>
              <a:gd name="connsiteY0" fmla="*/ 6394 h 2101735"/>
              <a:gd name="connsiteX1" fmla="*/ 1683327 w 1683327"/>
              <a:gd name="connsiteY1" fmla="*/ 0 h 2101735"/>
              <a:gd name="connsiteX2" fmla="*/ 193431 w 1683327"/>
              <a:gd name="connsiteY2" fmla="*/ 2101735 h 2101735"/>
              <a:gd name="connsiteX3" fmla="*/ 0 w 1683327"/>
              <a:gd name="connsiteY3" fmla="*/ 2101735 h 2101735"/>
              <a:gd name="connsiteX4" fmla="*/ 1457925 w 1683327"/>
              <a:gd name="connsiteY4" fmla="*/ 6394 h 2101735"/>
              <a:gd name="connsiteX0" fmla="*/ 1457925 w 1667829"/>
              <a:gd name="connsiteY0" fmla="*/ 1228 h 2096569"/>
              <a:gd name="connsiteX1" fmla="*/ 1667829 w 1667829"/>
              <a:gd name="connsiteY1" fmla="*/ 0 h 2096569"/>
              <a:gd name="connsiteX2" fmla="*/ 193431 w 1667829"/>
              <a:gd name="connsiteY2" fmla="*/ 2096569 h 2096569"/>
              <a:gd name="connsiteX3" fmla="*/ 0 w 1667829"/>
              <a:gd name="connsiteY3" fmla="*/ 2096569 h 2096569"/>
              <a:gd name="connsiteX4" fmla="*/ 1457925 w 1667829"/>
              <a:gd name="connsiteY4" fmla="*/ 1228 h 2096569"/>
              <a:gd name="connsiteX0" fmla="*/ 1457925 w 1652330"/>
              <a:gd name="connsiteY0" fmla="*/ 0 h 2095341"/>
              <a:gd name="connsiteX1" fmla="*/ 1652330 w 1652330"/>
              <a:gd name="connsiteY1" fmla="*/ 3938 h 2095341"/>
              <a:gd name="connsiteX2" fmla="*/ 193431 w 1652330"/>
              <a:gd name="connsiteY2" fmla="*/ 2095341 h 2095341"/>
              <a:gd name="connsiteX3" fmla="*/ 0 w 1652330"/>
              <a:gd name="connsiteY3" fmla="*/ 2095341 h 2095341"/>
              <a:gd name="connsiteX4" fmla="*/ 1457925 w 1652330"/>
              <a:gd name="connsiteY4" fmla="*/ 0 h 2095341"/>
              <a:gd name="connsiteX0" fmla="*/ 1457925 w 1662663"/>
              <a:gd name="connsiteY0" fmla="*/ 0 h 2095341"/>
              <a:gd name="connsiteX1" fmla="*/ 1662663 w 1662663"/>
              <a:gd name="connsiteY1" fmla="*/ 3938 h 2095341"/>
              <a:gd name="connsiteX2" fmla="*/ 193431 w 1662663"/>
              <a:gd name="connsiteY2" fmla="*/ 2095341 h 2095341"/>
              <a:gd name="connsiteX3" fmla="*/ 0 w 1662663"/>
              <a:gd name="connsiteY3" fmla="*/ 2095341 h 2095341"/>
              <a:gd name="connsiteX4" fmla="*/ 1457925 w 1662663"/>
              <a:gd name="connsiteY4" fmla="*/ 0 h 2095341"/>
              <a:gd name="connsiteX0" fmla="*/ 1457925 w 1667829"/>
              <a:gd name="connsiteY0" fmla="*/ 1228 h 2096569"/>
              <a:gd name="connsiteX1" fmla="*/ 1667829 w 1667829"/>
              <a:gd name="connsiteY1" fmla="*/ 0 h 2096569"/>
              <a:gd name="connsiteX2" fmla="*/ 193431 w 1667829"/>
              <a:gd name="connsiteY2" fmla="*/ 2096569 h 2096569"/>
              <a:gd name="connsiteX3" fmla="*/ 0 w 1667829"/>
              <a:gd name="connsiteY3" fmla="*/ 2096569 h 2096569"/>
              <a:gd name="connsiteX4" fmla="*/ 1457925 w 1667829"/>
              <a:gd name="connsiteY4" fmla="*/ 1228 h 2096569"/>
              <a:gd name="connsiteX0" fmla="*/ 1478589 w 1667829"/>
              <a:gd name="connsiteY0" fmla="*/ 1228 h 2096569"/>
              <a:gd name="connsiteX1" fmla="*/ 1667829 w 1667829"/>
              <a:gd name="connsiteY1" fmla="*/ 0 h 2096569"/>
              <a:gd name="connsiteX2" fmla="*/ 193431 w 1667829"/>
              <a:gd name="connsiteY2" fmla="*/ 2096569 h 2096569"/>
              <a:gd name="connsiteX3" fmla="*/ 0 w 1667829"/>
              <a:gd name="connsiteY3" fmla="*/ 2096569 h 2096569"/>
              <a:gd name="connsiteX4" fmla="*/ 1478589 w 1667829"/>
              <a:gd name="connsiteY4" fmla="*/ 1228 h 2096569"/>
              <a:gd name="connsiteX0" fmla="*/ 1468257 w 1667829"/>
              <a:gd name="connsiteY0" fmla="*/ 1228 h 2096569"/>
              <a:gd name="connsiteX1" fmla="*/ 1667829 w 1667829"/>
              <a:gd name="connsiteY1" fmla="*/ 0 h 2096569"/>
              <a:gd name="connsiteX2" fmla="*/ 193431 w 1667829"/>
              <a:gd name="connsiteY2" fmla="*/ 2096569 h 2096569"/>
              <a:gd name="connsiteX3" fmla="*/ 0 w 1667829"/>
              <a:gd name="connsiteY3" fmla="*/ 2096569 h 2096569"/>
              <a:gd name="connsiteX4" fmla="*/ 1468257 w 1667829"/>
              <a:gd name="connsiteY4" fmla="*/ 1228 h 2096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7829" h="2096569">
                <a:moveTo>
                  <a:pt x="1468257" y="1228"/>
                </a:moveTo>
                <a:lnTo>
                  <a:pt x="1667829" y="0"/>
                </a:lnTo>
                <a:lnTo>
                  <a:pt x="193431" y="2096569"/>
                </a:lnTo>
                <a:lnTo>
                  <a:pt x="0" y="2096569"/>
                </a:lnTo>
                <a:lnTo>
                  <a:pt x="1468257" y="122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7" name="Рисунок 8">
            <a:extLst>
              <a:ext uri="{FF2B5EF4-FFF2-40B4-BE49-F238E27FC236}">
                <a16:creationId xmlns:a16="http://schemas.microsoft.com/office/drawing/2014/main" id="{A7AE8ACA-BD70-0134-3DEC-499C11CB2BC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79170" y="1292910"/>
            <a:ext cx="6512831" cy="5563085"/>
          </a:xfrm>
          <a:custGeom>
            <a:avLst/>
            <a:gdLst>
              <a:gd name="connsiteX0" fmla="*/ 6512831 w 6512831"/>
              <a:gd name="connsiteY0" fmla="*/ 0 h 5563085"/>
              <a:gd name="connsiteX1" fmla="*/ 6512831 w 6512831"/>
              <a:gd name="connsiteY1" fmla="*/ 5563085 h 5563085"/>
              <a:gd name="connsiteX2" fmla="*/ 6512721 w 6512831"/>
              <a:gd name="connsiteY2" fmla="*/ 5563084 h 5563085"/>
              <a:gd name="connsiteX3" fmla="*/ 6512721 w 6512831"/>
              <a:gd name="connsiteY3" fmla="*/ 5082055 h 5563085"/>
              <a:gd name="connsiteX4" fmla="*/ 6009424 w 6512831"/>
              <a:gd name="connsiteY4" fmla="*/ 5082055 h 5563085"/>
              <a:gd name="connsiteX5" fmla="*/ 5672952 w 6512831"/>
              <a:gd name="connsiteY5" fmla="*/ 5560845 h 5563085"/>
              <a:gd name="connsiteX6" fmla="*/ 0 w 6512831"/>
              <a:gd name="connsiteY6" fmla="*/ 5545718 h 5563085"/>
              <a:gd name="connsiteX7" fmla="*/ 3744632 w 6512831"/>
              <a:gd name="connsiteY7" fmla="*/ 9508 h 5563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2831" h="5563085">
                <a:moveTo>
                  <a:pt x="6512831" y="0"/>
                </a:moveTo>
                <a:lnTo>
                  <a:pt x="6512831" y="5563085"/>
                </a:lnTo>
                <a:lnTo>
                  <a:pt x="6512721" y="5563084"/>
                </a:lnTo>
                <a:lnTo>
                  <a:pt x="6512721" y="5082055"/>
                </a:lnTo>
                <a:lnTo>
                  <a:pt x="6009424" y="5082055"/>
                </a:lnTo>
                <a:lnTo>
                  <a:pt x="5672952" y="5560845"/>
                </a:lnTo>
                <a:lnTo>
                  <a:pt x="0" y="5545718"/>
                </a:lnTo>
                <a:lnTo>
                  <a:pt x="3744632" y="95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76655AEC-260E-E650-5E1D-DA935EC08401}"/>
              </a:ext>
            </a:extLst>
          </p:cNvPr>
          <p:cNvSpPr/>
          <p:nvPr/>
        </p:nvSpPr>
        <p:spPr>
          <a:xfrm>
            <a:off x="733780" y="1291986"/>
            <a:ext cx="8327347" cy="3048102"/>
          </a:xfrm>
          <a:custGeom>
            <a:avLst/>
            <a:gdLst>
              <a:gd name="connsiteX0" fmla="*/ 8327347 w 8327347"/>
              <a:gd name="connsiteY0" fmla="*/ 0 h 3048102"/>
              <a:gd name="connsiteX1" fmla="*/ 6202389 w 8327347"/>
              <a:gd name="connsiteY1" fmla="*/ 3048102 h 3048102"/>
              <a:gd name="connsiteX2" fmla="*/ 0 w 8327347"/>
              <a:gd name="connsiteY2" fmla="*/ 3045554 h 3048102"/>
              <a:gd name="connsiteX3" fmla="*/ 0 w 8327347"/>
              <a:gd name="connsiteY3" fmla="*/ 10962 h 3048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7347" h="3048102">
                <a:moveTo>
                  <a:pt x="8327347" y="0"/>
                </a:moveTo>
                <a:lnTo>
                  <a:pt x="6202389" y="3048102"/>
                </a:lnTo>
                <a:lnTo>
                  <a:pt x="0" y="3045554"/>
                </a:lnTo>
                <a:lnTo>
                  <a:pt x="0" y="10962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092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BA9D3C29-0B79-23EE-4027-B16266FB60C1}"/>
              </a:ext>
            </a:extLst>
          </p:cNvPr>
          <p:cNvSpPr/>
          <p:nvPr/>
        </p:nvSpPr>
        <p:spPr>
          <a:xfrm>
            <a:off x="1" y="1291986"/>
            <a:ext cx="8327347" cy="3048102"/>
          </a:xfrm>
          <a:custGeom>
            <a:avLst/>
            <a:gdLst>
              <a:gd name="connsiteX0" fmla="*/ 8327347 w 8327347"/>
              <a:gd name="connsiteY0" fmla="*/ 0 h 3048102"/>
              <a:gd name="connsiteX1" fmla="*/ 6202389 w 8327347"/>
              <a:gd name="connsiteY1" fmla="*/ 3048102 h 3048102"/>
              <a:gd name="connsiteX2" fmla="*/ 0 w 8327347"/>
              <a:gd name="connsiteY2" fmla="*/ 3045554 h 3048102"/>
              <a:gd name="connsiteX3" fmla="*/ 0 w 8327347"/>
              <a:gd name="connsiteY3" fmla="*/ 10962 h 3048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7347" h="3048102">
                <a:moveTo>
                  <a:pt x="8327347" y="0"/>
                </a:moveTo>
                <a:lnTo>
                  <a:pt x="6202389" y="3048102"/>
                </a:lnTo>
                <a:lnTo>
                  <a:pt x="0" y="3045554"/>
                </a:lnTo>
                <a:lnTo>
                  <a:pt x="0" y="10962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372799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1">
            <a:extLst>
              <a:ext uri="{FF2B5EF4-FFF2-40B4-BE49-F238E27FC236}">
                <a16:creationId xmlns:a16="http://schemas.microsoft.com/office/drawing/2014/main" id="{08902C88-DCC7-2FEB-ECEC-5F0836CC07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2330" y="1549633"/>
            <a:ext cx="5795407" cy="318216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CE17FA85-E7FE-6AB5-BC86-86D2E86F43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11192" y="1535760"/>
            <a:ext cx="6980808" cy="5342548"/>
          </a:xfrm>
          <a:custGeom>
            <a:avLst/>
            <a:gdLst>
              <a:gd name="connsiteX0" fmla="*/ 7269187 w 7269187"/>
              <a:gd name="connsiteY0" fmla="*/ 0 h 5563250"/>
              <a:gd name="connsiteX1" fmla="*/ 7267444 w 7269187"/>
              <a:gd name="connsiteY1" fmla="*/ 2783845 h 5563250"/>
              <a:gd name="connsiteX2" fmla="*/ 7267247 w 7269187"/>
              <a:gd name="connsiteY2" fmla="*/ 3099209 h 5563250"/>
              <a:gd name="connsiteX3" fmla="*/ 5600596 w 7269187"/>
              <a:gd name="connsiteY3" fmla="*/ 5563250 h 5563250"/>
              <a:gd name="connsiteX4" fmla="*/ 0 w 7269187"/>
              <a:gd name="connsiteY4" fmla="*/ 5548316 h 5563250"/>
              <a:gd name="connsiteX5" fmla="*/ 3744632 w 7269187"/>
              <a:gd name="connsiteY5" fmla="*/ 12106 h 556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69187" h="5563250">
                <a:moveTo>
                  <a:pt x="7269187" y="0"/>
                </a:moveTo>
                <a:cubicBezTo>
                  <a:pt x="7268606" y="924922"/>
                  <a:pt x="7268025" y="1854383"/>
                  <a:pt x="7267444" y="2783845"/>
                </a:cubicBezTo>
                <a:lnTo>
                  <a:pt x="7267247" y="3099209"/>
                </a:lnTo>
                <a:lnTo>
                  <a:pt x="5600596" y="5563250"/>
                </a:lnTo>
                <a:lnTo>
                  <a:pt x="0" y="5548316"/>
                </a:lnTo>
                <a:lnTo>
                  <a:pt x="3744632" y="121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6" name="Заголовок 9">
            <a:extLst>
              <a:ext uri="{FF2B5EF4-FFF2-40B4-BE49-F238E27FC236}">
                <a16:creationId xmlns:a16="http://schemas.microsoft.com/office/drawing/2014/main" id="{D760F6CF-7568-6CFA-B5EA-8FA87FC2A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03" y="93785"/>
            <a:ext cx="11835866" cy="129031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4592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1">
            <a:extLst>
              <a:ext uri="{FF2B5EF4-FFF2-40B4-BE49-F238E27FC236}">
                <a16:creationId xmlns:a16="http://schemas.microsoft.com/office/drawing/2014/main" id="{08902C88-DCC7-2FEB-ECEC-5F0836CC07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2330" y="1549633"/>
            <a:ext cx="5795407" cy="318216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169D0F51-E017-D6D2-A35D-978FED84EA4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11192" y="1535760"/>
            <a:ext cx="6980808" cy="5342548"/>
          </a:xfrm>
          <a:custGeom>
            <a:avLst/>
            <a:gdLst>
              <a:gd name="connsiteX0" fmla="*/ 6980808 w 6980808"/>
              <a:gd name="connsiteY0" fmla="*/ 0 h 5342548"/>
              <a:gd name="connsiteX1" fmla="*/ 6979151 w 6980808"/>
              <a:gd name="connsiteY1" fmla="*/ 2645623 h 5342548"/>
              <a:gd name="connsiteX2" fmla="*/ 6980808 w 6980808"/>
              <a:gd name="connsiteY2" fmla="*/ 2645623 h 5342548"/>
              <a:gd name="connsiteX3" fmla="*/ 6980808 w 6980808"/>
              <a:gd name="connsiteY3" fmla="*/ 5322240 h 5342548"/>
              <a:gd name="connsiteX4" fmla="*/ 6980698 w 6980808"/>
              <a:gd name="connsiteY4" fmla="*/ 5322240 h 5342548"/>
              <a:gd name="connsiteX5" fmla="*/ 6980698 w 6980808"/>
              <a:gd name="connsiteY5" fmla="*/ 4839203 h 5342548"/>
              <a:gd name="connsiteX6" fmla="*/ 6477401 w 6980808"/>
              <a:gd name="connsiteY6" fmla="*/ 4839203 h 5342548"/>
              <a:gd name="connsiteX7" fmla="*/ 6137944 w 6980808"/>
              <a:gd name="connsiteY7" fmla="*/ 5322240 h 5342548"/>
              <a:gd name="connsiteX8" fmla="*/ 5392148 w 6980808"/>
              <a:gd name="connsiteY8" fmla="*/ 5322240 h 5342548"/>
              <a:gd name="connsiteX9" fmla="*/ 5378412 w 6980808"/>
              <a:gd name="connsiteY9" fmla="*/ 5342548 h 5342548"/>
              <a:gd name="connsiteX10" fmla="*/ 0 w 6980808"/>
              <a:gd name="connsiteY10" fmla="*/ 5328207 h 5342548"/>
              <a:gd name="connsiteX11" fmla="*/ 3596077 w 6980808"/>
              <a:gd name="connsiteY11" fmla="*/ 11626 h 5342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0808" h="5342548">
                <a:moveTo>
                  <a:pt x="6980808" y="0"/>
                </a:moveTo>
                <a:lnTo>
                  <a:pt x="6979151" y="2645623"/>
                </a:lnTo>
                <a:lnTo>
                  <a:pt x="6980808" y="2645623"/>
                </a:lnTo>
                <a:lnTo>
                  <a:pt x="6980808" y="5322240"/>
                </a:lnTo>
                <a:lnTo>
                  <a:pt x="6980698" y="5322240"/>
                </a:lnTo>
                <a:lnTo>
                  <a:pt x="6980698" y="4839203"/>
                </a:lnTo>
                <a:lnTo>
                  <a:pt x="6477401" y="4839203"/>
                </a:lnTo>
                <a:lnTo>
                  <a:pt x="6137944" y="5322240"/>
                </a:lnTo>
                <a:lnTo>
                  <a:pt x="5392148" y="5322240"/>
                </a:lnTo>
                <a:lnTo>
                  <a:pt x="5378412" y="5342548"/>
                </a:lnTo>
                <a:lnTo>
                  <a:pt x="0" y="5328207"/>
                </a:lnTo>
                <a:lnTo>
                  <a:pt x="3596077" y="116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2" name="Заголовок 9">
            <a:extLst>
              <a:ext uri="{FF2B5EF4-FFF2-40B4-BE49-F238E27FC236}">
                <a16:creationId xmlns:a16="http://schemas.microsoft.com/office/drawing/2014/main" id="{D3A0874E-3962-C374-91C9-7A929BA01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134" y="0"/>
            <a:ext cx="11835866" cy="129031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9118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9">
            <a:extLst>
              <a:ext uri="{FF2B5EF4-FFF2-40B4-BE49-F238E27FC236}">
                <a16:creationId xmlns:a16="http://schemas.microsoft.com/office/drawing/2014/main" id="{76CC1968-B9A2-E847-F419-152525241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135" y="82062"/>
            <a:ext cx="8459620" cy="13481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Рисунок 6">
            <a:extLst>
              <a:ext uri="{FF2B5EF4-FFF2-40B4-BE49-F238E27FC236}">
                <a16:creationId xmlns:a16="http://schemas.microsoft.com/office/drawing/2014/main" id="{107ACE6B-0688-4D59-F1B0-6FC770BB64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26760" y="3324896"/>
            <a:ext cx="5347209" cy="3533105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7739742"/>
              <a:gd name="connsiteY0" fmla="*/ 4172229 h 4172229"/>
              <a:gd name="connsiteX1" fmla="*/ 2910320 w 7739742"/>
              <a:gd name="connsiteY1" fmla="*/ 14876 h 4172229"/>
              <a:gd name="connsiteX2" fmla="*/ 7739742 w 7739742"/>
              <a:gd name="connsiteY2" fmla="*/ 0 h 4172229"/>
              <a:gd name="connsiteX3" fmla="*/ 7479006 w 7739742"/>
              <a:gd name="connsiteY3" fmla="*/ 4167875 h 4172229"/>
              <a:gd name="connsiteX4" fmla="*/ 0 w 7739742"/>
              <a:gd name="connsiteY4" fmla="*/ 4172229 h 4172229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8774406 w 9035142"/>
              <a:gd name="connsiteY3" fmla="*/ 4167875 h 6010554"/>
              <a:gd name="connsiteX4" fmla="*/ 0 w 9035142"/>
              <a:gd name="connsiteY4" fmla="*/ 6010554 h 6010554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4878681 w 9035142"/>
              <a:gd name="connsiteY3" fmla="*/ 5977625 h 6010554"/>
              <a:gd name="connsiteX4" fmla="*/ 0 w 9035142"/>
              <a:gd name="connsiteY4" fmla="*/ 6010554 h 6010554"/>
              <a:gd name="connsiteX0" fmla="*/ 0 w 9054192"/>
              <a:gd name="connsiteY0" fmla="*/ 5995678 h 5995678"/>
              <a:gd name="connsiteX1" fmla="*/ 4205720 w 9054192"/>
              <a:gd name="connsiteY1" fmla="*/ 0 h 5995678"/>
              <a:gd name="connsiteX2" fmla="*/ 9054192 w 9054192"/>
              <a:gd name="connsiteY2" fmla="*/ 13699 h 5995678"/>
              <a:gd name="connsiteX3" fmla="*/ 4878681 w 9054192"/>
              <a:gd name="connsiteY3" fmla="*/ 5962749 h 5995678"/>
              <a:gd name="connsiteX4" fmla="*/ 0 w 9054192"/>
              <a:gd name="connsiteY4" fmla="*/ 5995678 h 5995678"/>
              <a:gd name="connsiteX0" fmla="*/ 0 w 9035142"/>
              <a:gd name="connsiteY0" fmla="*/ 5986153 h 5986153"/>
              <a:gd name="connsiteX1" fmla="*/ 4186670 w 9035142"/>
              <a:gd name="connsiteY1" fmla="*/ 0 h 5986153"/>
              <a:gd name="connsiteX2" fmla="*/ 9035142 w 9035142"/>
              <a:gd name="connsiteY2" fmla="*/ 13699 h 5986153"/>
              <a:gd name="connsiteX3" fmla="*/ 4859631 w 9035142"/>
              <a:gd name="connsiteY3" fmla="*/ 5962749 h 5986153"/>
              <a:gd name="connsiteX4" fmla="*/ 0 w 9035142"/>
              <a:gd name="connsiteY4" fmla="*/ 5986153 h 5986153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69156 w 9044667"/>
              <a:gd name="connsiteY3" fmla="*/ 5962749 h 5976628"/>
              <a:gd name="connsiteX4" fmla="*/ 0 w 9044667"/>
              <a:gd name="connsiteY4" fmla="*/ 5976628 h 5976628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59631 w 9044667"/>
              <a:gd name="connsiteY3" fmla="*/ 5962749 h 5976628"/>
              <a:gd name="connsiteX4" fmla="*/ 0 w 9044667"/>
              <a:gd name="connsiteY4" fmla="*/ 5976628 h 597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4667" h="5976628">
                <a:moveTo>
                  <a:pt x="0" y="5976628"/>
                </a:moveTo>
                <a:lnTo>
                  <a:pt x="4196195" y="0"/>
                </a:lnTo>
                <a:lnTo>
                  <a:pt x="9044667" y="13699"/>
                </a:lnTo>
                <a:lnTo>
                  <a:pt x="4859631" y="5962749"/>
                </a:lnTo>
                <a:lnTo>
                  <a:pt x="0" y="5976628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780C1CE5-DFBA-ED7A-E1BB-37B6156302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08672" y="1"/>
            <a:ext cx="3883328" cy="3324895"/>
          </a:xfrm>
          <a:custGeom>
            <a:avLst/>
            <a:gdLst>
              <a:gd name="connsiteX0" fmla="*/ 2334595 w 3883328"/>
              <a:gd name="connsiteY0" fmla="*/ 0 h 3324895"/>
              <a:gd name="connsiteX1" fmla="*/ 3883328 w 3883328"/>
              <a:gd name="connsiteY1" fmla="*/ 0 h 3324895"/>
              <a:gd name="connsiteX2" fmla="*/ 3883328 w 3883328"/>
              <a:gd name="connsiteY2" fmla="*/ 1880639 h 3324895"/>
              <a:gd name="connsiteX3" fmla="*/ 2873015 w 3883328"/>
              <a:gd name="connsiteY3" fmla="*/ 3316691 h 3324895"/>
              <a:gd name="connsiteX4" fmla="*/ 0 w 3883328"/>
              <a:gd name="connsiteY4" fmla="*/ 3324895 h 332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3328" h="3324895">
                <a:moveTo>
                  <a:pt x="2334595" y="0"/>
                </a:moveTo>
                <a:lnTo>
                  <a:pt x="3883328" y="0"/>
                </a:lnTo>
                <a:lnTo>
                  <a:pt x="3883328" y="1880639"/>
                </a:lnTo>
                <a:lnTo>
                  <a:pt x="2873015" y="3316691"/>
                </a:lnTo>
                <a:lnTo>
                  <a:pt x="0" y="332489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Текст 11">
            <a:extLst>
              <a:ext uri="{FF2B5EF4-FFF2-40B4-BE49-F238E27FC236}">
                <a16:creationId xmlns:a16="http://schemas.microsoft.com/office/drawing/2014/main" id="{32265AC2-0941-90EC-D0B0-F0AC1B2FB1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2330" y="1549633"/>
            <a:ext cx="5795407" cy="44403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1452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9">
            <a:extLst>
              <a:ext uri="{FF2B5EF4-FFF2-40B4-BE49-F238E27FC236}">
                <a16:creationId xmlns:a16="http://schemas.microsoft.com/office/drawing/2014/main" id="{76CC1968-B9A2-E847-F419-152525241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5377" y="535949"/>
            <a:ext cx="4973691" cy="141841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FEE00CD2-AC79-5442-172E-6CF013F629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3533106"/>
            <a:ext cx="4330959" cy="3324895"/>
          </a:xfrm>
          <a:custGeom>
            <a:avLst/>
            <a:gdLst>
              <a:gd name="connsiteX0" fmla="*/ 1464541 w 4330959"/>
              <a:gd name="connsiteY0" fmla="*/ 0 h 3324895"/>
              <a:gd name="connsiteX1" fmla="*/ 4330959 w 4330959"/>
              <a:gd name="connsiteY1" fmla="*/ 8098 h 3324895"/>
              <a:gd name="connsiteX2" fmla="*/ 1997476 w 4330959"/>
              <a:gd name="connsiteY2" fmla="*/ 3324895 h 3324895"/>
              <a:gd name="connsiteX3" fmla="*/ 0 w 4330959"/>
              <a:gd name="connsiteY3" fmla="*/ 3324895 h 3324895"/>
              <a:gd name="connsiteX4" fmla="*/ 0 w 4330959"/>
              <a:gd name="connsiteY4" fmla="*/ 2085778 h 332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0959" h="3324895">
                <a:moveTo>
                  <a:pt x="1464541" y="0"/>
                </a:moveTo>
                <a:lnTo>
                  <a:pt x="4330959" y="8098"/>
                </a:lnTo>
                <a:lnTo>
                  <a:pt x="1997476" y="3324895"/>
                </a:lnTo>
                <a:lnTo>
                  <a:pt x="0" y="3324895"/>
                </a:lnTo>
                <a:lnTo>
                  <a:pt x="0" y="20857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3423D740-1917-7DF6-1C83-1EF02557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8168" y="1"/>
            <a:ext cx="5347209" cy="3533105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7739742"/>
              <a:gd name="connsiteY0" fmla="*/ 4172229 h 4172229"/>
              <a:gd name="connsiteX1" fmla="*/ 2910320 w 7739742"/>
              <a:gd name="connsiteY1" fmla="*/ 14876 h 4172229"/>
              <a:gd name="connsiteX2" fmla="*/ 7739742 w 7739742"/>
              <a:gd name="connsiteY2" fmla="*/ 0 h 4172229"/>
              <a:gd name="connsiteX3" fmla="*/ 7479006 w 7739742"/>
              <a:gd name="connsiteY3" fmla="*/ 4167875 h 4172229"/>
              <a:gd name="connsiteX4" fmla="*/ 0 w 7739742"/>
              <a:gd name="connsiteY4" fmla="*/ 4172229 h 4172229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8774406 w 9035142"/>
              <a:gd name="connsiteY3" fmla="*/ 4167875 h 6010554"/>
              <a:gd name="connsiteX4" fmla="*/ 0 w 9035142"/>
              <a:gd name="connsiteY4" fmla="*/ 6010554 h 6010554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4878681 w 9035142"/>
              <a:gd name="connsiteY3" fmla="*/ 5977625 h 6010554"/>
              <a:gd name="connsiteX4" fmla="*/ 0 w 9035142"/>
              <a:gd name="connsiteY4" fmla="*/ 6010554 h 6010554"/>
              <a:gd name="connsiteX0" fmla="*/ 0 w 9054192"/>
              <a:gd name="connsiteY0" fmla="*/ 5995678 h 5995678"/>
              <a:gd name="connsiteX1" fmla="*/ 4205720 w 9054192"/>
              <a:gd name="connsiteY1" fmla="*/ 0 h 5995678"/>
              <a:gd name="connsiteX2" fmla="*/ 9054192 w 9054192"/>
              <a:gd name="connsiteY2" fmla="*/ 13699 h 5995678"/>
              <a:gd name="connsiteX3" fmla="*/ 4878681 w 9054192"/>
              <a:gd name="connsiteY3" fmla="*/ 5962749 h 5995678"/>
              <a:gd name="connsiteX4" fmla="*/ 0 w 9054192"/>
              <a:gd name="connsiteY4" fmla="*/ 5995678 h 5995678"/>
              <a:gd name="connsiteX0" fmla="*/ 0 w 9035142"/>
              <a:gd name="connsiteY0" fmla="*/ 5986153 h 5986153"/>
              <a:gd name="connsiteX1" fmla="*/ 4186670 w 9035142"/>
              <a:gd name="connsiteY1" fmla="*/ 0 h 5986153"/>
              <a:gd name="connsiteX2" fmla="*/ 9035142 w 9035142"/>
              <a:gd name="connsiteY2" fmla="*/ 13699 h 5986153"/>
              <a:gd name="connsiteX3" fmla="*/ 4859631 w 9035142"/>
              <a:gd name="connsiteY3" fmla="*/ 5962749 h 5986153"/>
              <a:gd name="connsiteX4" fmla="*/ 0 w 9035142"/>
              <a:gd name="connsiteY4" fmla="*/ 5986153 h 5986153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69156 w 9044667"/>
              <a:gd name="connsiteY3" fmla="*/ 5962749 h 5976628"/>
              <a:gd name="connsiteX4" fmla="*/ 0 w 9044667"/>
              <a:gd name="connsiteY4" fmla="*/ 5976628 h 5976628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59631 w 9044667"/>
              <a:gd name="connsiteY3" fmla="*/ 5962749 h 5976628"/>
              <a:gd name="connsiteX4" fmla="*/ 0 w 9044667"/>
              <a:gd name="connsiteY4" fmla="*/ 5976628 h 597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4667" h="5976628">
                <a:moveTo>
                  <a:pt x="0" y="5976628"/>
                </a:moveTo>
                <a:lnTo>
                  <a:pt x="4196195" y="0"/>
                </a:lnTo>
                <a:lnTo>
                  <a:pt x="9044667" y="13699"/>
                </a:lnTo>
                <a:lnTo>
                  <a:pt x="4859631" y="5962749"/>
                </a:lnTo>
                <a:lnTo>
                  <a:pt x="0" y="5976628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Текст 11">
            <a:extLst>
              <a:ext uri="{FF2B5EF4-FFF2-40B4-BE49-F238E27FC236}">
                <a16:creationId xmlns:a16="http://schemas.microsoft.com/office/drawing/2014/main" id="{32265AC2-0941-90EC-D0B0-F0AC1B2FB1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92948" y="2212275"/>
            <a:ext cx="4973691" cy="14184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Текст 11">
            <a:extLst>
              <a:ext uri="{FF2B5EF4-FFF2-40B4-BE49-F238E27FC236}">
                <a16:creationId xmlns:a16="http://schemas.microsoft.com/office/drawing/2014/main" id="{EF25E189-2C0D-F693-5EB7-E73BC7D72D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01785" y="4055673"/>
            <a:ext cx="6877283" cy="167057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5191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4443DF7C-6340-E595-4562-BE51E3540E23}"/>
              </a:ext>
            </a:extLst>
          </p:cNvPr>
          <p:cNvGrpSpPr/>
          <p:nvPr/>
        </p:nvGrpSpPr>
        <p:grpSpPr>
          <a:xfrm>
            <a:off x="0" y="1333886"/>
            <a:ext cx="9081650" cy="970661"/>
            <a:chOff x="-4576066" y="3559333"/>
            <a:chExt cx="14976446" cy="1600692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E6438C40-A425-91E9-9759-0E3F13A0E6F2}"/>
                </a:ext>
              </a:extLst>
            </p:cNvPr>
            <p:cNvSpPr/>
            <p:nvPr/>
          </p:nvSpPr>
          <p:spPr>
            <a:xfrm>
              <a:off x="-3302000" y="3559333"/>
              <a:ext cx="13645433" cy="1600692"/>
            </a:xfrm>
            <a:custGeom>
              <a:avLst/>
              <a:gdLst>
                <a:gd name="connsiteX0" fmla="*/ 0 w 8928847"/>
                <a:gd name="connsiteY0" fmla="*/ 0 h 2077756"/>
                <a:gd name="connsiteX1" fmla="*/ 8928847 w 8928847"/>
                <a:gd name="connsiteY1" fmla="*/ 0 h 2077756"/>
                <a:gd name="connsiteX2" fmla="*/ 8928847 w 8928847"/>
                <a:gd name="connsiteY2" fmla="*/ 2077756 h 2077756"/>
                <a:gd name="connsiteX3" fmla="*/ 0 w 8928847"/>
                <a:gd name="connsiteY3" fmla="*/ 2077756 h 2077756"/>
                <a:gd name="connsiteX4" fmla="*/ 0 w 8928847"/>
                <a:gd name="connsiteY4" fmla="*/ 0 h 2077756"/>
                <a:gd name="connsiteX0" fmla="*/ 0 w 10351247"/>
                <a:gd name="connsiteY0" fmla="*/ 25400 h 2103156"/>
                <a:gd name="connsiteX1" fmla="*/ 10351247 w 10351247"/>
                <a:gd name="connsiteY1" fmla="*/ 0 h 2103156"/>
                <a:gd name="connsiteX2" fmla="*/ 8928847 w 10351247"/>
                <a:gd name="connsiteY2" fmla="*/ 2103156 h 2103156"/>
                <a:gd name="connsiteX3" fmla="*/ 0 w 10351247"/>
                <a:gd name="connsiteY3" fmla="*/ 2103156 h 2103156"/>
                <a:gd name="connsiteX4" fmla="*/ 0 w 10351247"/>
                <a:gd name="connsiteY4" fmla="*/ 25400 h 2103156"/>
                <a:gd name="connsiteX0" fmla="*/ 0 w 10351247"/>
                <a:gd name="connsiteY0" fmla="*/ 25400 h 2115856"/>
                <a:gd name="connsiteX1" fmla="*/ 10351247 w 10351247"/>
                <a:gd name="connsiteY1" fmla="*/ 0 h 2115856"/>
                <a:gd name="connsiteX2" fmla="*/ 8839947 w 10351247"/>
                <a:gd name="connsiteY2" fmla="*/ 2115856 h 2115856"/>
                <a:gd name="connsiteX3" fmla="*/ 0 w 10351247"/>
                <a:gd name="connsiteY3" fmla="*/ 2103156 h 2115856"/>
                <a:gd name="connsiteX4" fmla="*/ 0 w 10351247"/>
                <a:gd name="connsiteY4" fmla="*/ 25400 h 2115856"/>
                <a:gd name="connsiteX0" fmla="*/ 0 w 10335617"/>
                <a:gd name="connsiteY0" fmla="*/ 17584 h 2108040"/>
                <a:gd name="connsiteX1" fmla="*/ 10335617 w 10335617"/>
                <a:gd name="connsiteY1" fmla="*/ 0 h 2108040"/>
                <a:gd name="connsiteX2" fmla="*/ 8839947 w 10335617"/>
                <a:gd name="connsiteY2" fmla="*/ 2108040 h 2108040"/>
                <a:gd name="connsiteX3" fmla="*/ 0 w 10335617"/>
                <a:gd name="connsiteY3" fmla="*/ 2095340 h 2108040"/>
                <a:gd name="connsiteX4" fmla="*/ 0 w 10335617"/>
                <a:gd name="connsiteY4" fmla="*/ 17584 h 2108040"/>
                <a:gd name="connsiteX0" fmla="*/ 0 w 10312171"/>
                <a:gd name="connsiteY0" fmla="*/ 17584 h 2108040"/>
                <a:gd name="connsiteX1" fmla="*/ 10312171 w 10312171"/>
                <a:gd name="connsiteY1" fmla="*/ 0 h 2108040"/>
                <a:gd name="connsiteX2" fmla="*/ 8839947 w 10312171"/>
                <a:gd name="connsiteY2" fmla="*/ 2108040 h 2108040"/>
                <a:gd name="connsiteX3" fmla="*/ 0 w 10312171"/>
                <a:gd name="connsiteY3" fmla="*/ 2095340 h 2108040"/>
                <a:gd name="connsiteX4" fmla="*/ 0 w 10312171"/>
                <a:gd name="connsiteY4" fmla="*/ 17584 h 2108040"/>
                <a:gd name="connsiteX0" fmla="*/ 0 w 10343433"/>
                <a:gd name="connsiteY0" fmla="*/ 17584 h 2108040"/>
                <a:gd name="connsiteX1" fmla="*/ 10343433 w 10343433"/>
                <a:gd name="connsiteY1" fmla="*/ 0 h 2108040"/>
                <a:gd name="connsiteX2" fmla="*/ 8839947 w 10343433"/>
                <a:gd name="connsiteY2" fmla="*/ 2108040 h 2108040"/>
                <a:gd name="connsiteX3" fmla="*/ 0 w 10343433"/>
                <a:gd name="connsiteY3" fmla="*/ 2095340 h 2108040"/>
                <a:gd name="connsiteX4" fmla="*/ 0 w 10343433"/>
                <a:gd name="connsiteY4" fmla="*/ 17584 h 2108040"/>
                <a:gd name="connsiteX0" fmla="*/ 0 w 10343433"/>
                <a:gd name="connsiteY0" fmla="*/ 17584 h 2100225"/>
                <a:gd name="connsiteX1" fmla="*/ 10343433 w 10343433"/>
                <a:gd name="connsiteY1" fmla="*/ 0 h 2100225"/>
                <a:gd name="connsiteX2" fmla="*/ 8847763 w 10343433"/>
                <a:gd name="connsiteY2" fmla="*/ 2100225 h 2100225"/>
                <a:gd name="connsiteX3" fmla="*/ 0 w 10343433"/>
                <a:gd name="connsiteY3" fmla="*/ 2095340 h 2100225"/>
                <a:gd name="connsiteX4" fmla="*/ 0 w 10343433"/>
                <a:gd name="connsiteY4" fmla="*/ 17584 h 2100225"/>
                <a:gd name="connsiteX0" fmla="*/ 0 w 13645433"/>
                <a:gd name="connsiteY0" fmla="*/ 17584 h 2100225"/>
                <a:gd name="connsiteX1" fmla="*/ 13645433 w 13645433"/>
                <a:gd name="connsiteY1" fmla="*/ 0 h 2100225"/>
                <a:gd name="connsiteX2" fmla="*/ 12149763 w 13645433"/>
                <a:gd name="connsiteY2" fmla="*/ 2100225 h 2100225"/>
                <a:gd name="connsiteX3" fmla="*/ 3302000 w 13645433"/>
                <a:gd name="connsiteY3" fmla="*/ 2095340 h 2100225"/>
                <a:gd name="connsiteX4" fmla="*/ 0 w 13645433"/>
                <a:gd name="connsiteY4" fmla="*/ 17584 h 2100225"/>
                <a:gd name="connsiteX0" fmla="*/ 0 w 13645433"/>
                <a:gd name="connsiteY0" fmla="*/ 17584 h 2100225"/>
                <a:gd name="connsiteX1" fmla="*/ 13645433 w 13645433"/>
                <a:gd name="connsiteY1" fmla="*/ 0 h 2100225"/>
                <a:gd name="connsiteX2" fmla="*/ 12149763 w 13645433"/>
                <a:gd name="connsiteY2" fmla="*/ 2100225 h 2100225"/>
                <a:gd name="connsiteX3" fmla="*/ 0 w 13645433"/>
                <a:gd name="connsiteY3" fmla="*/ 2095340 h 2100225"/>
                <a:gd name="connsiteX4" fmla="*/ 0 w 13645433"/>
                <a:gd name="connsiteY4" fmla="*/ 17584 h 2100225"/>
                <a:gd name="connsiteX0" fmla="*/ 0 w 13645433"/>
                <a:gd name="connsiteY0" fmla="*/ 17584 h 2095340"/>
                <a:gd name="connsiteX1" fmla="*/ 13645433 w 13645433"/>
                <a:gd name="connsiteY1" fmla="*/ 0 h 2095340"/>
                <a:gd name="connsiteX2" fmla="*/ 12505363 w 13645433"/>
                <a:gd name="connsiteY2" fmla="*/ 1600692 h 2095340"/>
                <a:gd name="connsiteX3" fmla="*/ 0 w 13645433"/>
                <a:gd name="connsiteY3" fmla="*/ 2095340 h 2095340"/>
                <a:gd name="connsiteX4" fmla="*/ 0 w 13645433"/>
                <a:gd name="connsiteY4" fmla="*/ 17584 h 2095340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28074 h 1600692"/>
                <a:gd name="connsiteX4" fmla="*/ 0 w 13645433"/>
                <a:gd name="connsiteY4" fmla="*/ 17584 h 1600692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70407 h 1600692"/>
                <a:gd name="connsiteX4" fmla="*/ 0 w 13645433"/>
                <a:gd name="connsiteY4" fmla="*/ 17584 h 1600692"/>
                <a:gd name="connsiteX0" fmla="*/ 0 w 13645433"/>
                <a:gd name="connsiteY0" fmla="*/ 17584 h 1621207"/>
                <a:gd name="connsiteX1" fmla="*/ 13645433 w 13645433"/>
                <a:gd name="connsiteY1" fmla="*/ 0 h 1621207"/>
                <a:gd name="connsiteX2" fmla="*/ 12505363 w 13645433"/>
                <a:gd name="connsiteY2" fmla="*/ 1600692 h 1621207"/>
                <a:gd name="connsiteX3" fmla="*/ 0 w 13645433"/>
                <a:gd name="connsiteY3" fmla="*/ 1621207 h 1621207"/>
                <a:gd name="connsiteX4" fmla="*/ 0 w 13645433"/>
                <a:gd name="connsiteY4" fmla="*/ 17584 h 1621207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78874 h 1600692"/>
                <a:gd name="connsiteX4" fmla="*/ 0 w 13645433"/>
                <a:gd name="connsiteY4" fmla="*/ 17584 h 1600692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95807 h 1600692"/>
                <a:gd name="connsiteX4" fmla="*/ 0 w 13645433"/>
                <a:gd name="connsiteY4" fmla="*/ 17584 h 1600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45433" h="1600692">
                  <a:moveTo>
                    <a:pt x="0" y="17584"/>
                  </a:moveTo>
                  <a:lnTo>
                    <a:pt x="13645433" y="0"/>
                  </a:lnTo>
                  <a:lnTo>
                    <a:pt x="12505363" y="1600692"/>
                  </a:lnTo>
                  <a:lnTo>
                    <a:pt x="0" y="1595807"/>
                  </a:lnTo>
                  <a:lnTo>
                    <a:pt x="0" y="17584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A0BA2E0A-5A76-5B63-EC71-519ECD1D5B3C}"/>
                </a:ext>
              </a:extLst>
            </p:cNvPr>
            <p:cNvSpPr/>
            <p:nvPr/>
          </p:nvSpPr>
          <p:spPr>
            <a:xfrm rot="10800000">
              <a:off x="9086457" y="3559716"/>
              <a:ext cx="1313923" cy="1600309"/>
            </a:xfrm>
            <a:custGeom>
              <a:avLst/>
              <a:gdLst>
                <a:gd name="connsiteX0" fmla="*/ 0 w 193431"/>
                <a:gd name="connsiteY0" fmla="*/ 0 h 2095341"/>
                <a:gd name="connsiteX1" fmla="*/ 193431 w 193431"/>
                <a:gd name="connsiteY1" fmla="*/ 0 h 2095341"/>
                <a:gd name="connsiteX2" fmla="*/ 193431 w 193431"/>
                <a:gd name="connsiteY2" fmla="*/ 2095341 h 2095341"/>
                <a:gd name="connsiteX3" fmla="*/ 0 w 193431"/>
                <a:gd name="connsiteY3" fmla="*/ 2095341 h 2095341"/>
                <a:gd name="connsiteX4" fmla="*/ 0 w 193431"/>
                <a:gd name="connsiteY4" fmla="*/ 0 h 2095341"/>
                <a:gd name="connsiteX0" fmla="*/ 0 w 1683327"/>
                <a:gd name="connsiteY0" fmla="*/ 6394 h 2101735"/>
                <a:gd name="connsiteX1" fmla="*/ 1683327 w 1683327"/>
                <a:gd name="connsiteY1" fmla="*/ 0 h 2101735"/>
                <a:gd name="connsiteX2" fmla="*/ 193431 w 1683327"/>
                <a:gd name="connsiteY2" fmla="*/ 2101735 h 2101735"/>
                <a:gd name="connsiteX3" fmla="*/ 0 w 1683327"/>
                <a:gd name="connsiteY3" fmla="*/ 2101735 h 2101735"/>
                <a:gd name="connsiteX4" fmla="*/ 0 w 1683327"/>
                <a:gd name="connsiteY4" fmla="*/ 6394 h 2101735"/>
                <a:gd name="connsiteX0" fmla="*/ 1457925 w 1683327"/>
                <a:gd name="connsiteY0" fmla="*/ 6394 h 2101735"/>
                <a:gd name="connsiteX1" fmla="*/ 1683327 w 1683327"/>
                <a:gd name="connsiteY1" fmla="*/ 0 h 2101735"/>
                <a:gd name="connsiteX2" fmla="*/ 193431 w 1683327"/>
                <a:gd name="connsiteY2" fmla="*/ 2101735 h 2101735"/>
                <a:gd name="connsiteX3" fmla="*/ 0 w 1683327"/>
                <a:gd name="connsiteY3" fmla="*/ 2101735 h 2101735"/>
                <a:gd name="connsiteX4" fmla="*/ 1457925 w 1683327"/>
                <a:gd name="connsiteY4" fmla="*/ 6394 h 2101735"/>
                <a:gd name="connsiteX0" fmla="*/ 1457925 w 1667829"/>
                <a:gd name="connsiteY0" fmla="*/ 1228 h 2096569"/>
                <a:gd name="connsiteX1" fmla="*/ 1667829 w 1667829"/>
                <a:gd name="connsiteY1" fmla="*/ 0 h 2096569"/>
                <a:gd name="connsiteX2" fmla="*/ 193431 w 1667829"/>
                <a:gd name="connsiteY2" fmla="*/ 2096569 h 2096569"/>
                <a:gd name="connsiteX3" fmla="*/ 0 w 1667829"/>
                <a:gd name="connsiteY3" fmla="*/ 2096569 h 2096569"/>
                <a:gd name="connsiteX4" fmla="*/ 1457925 w 1667829"/>
                <a:gd name="connsiteY4" fmla="*/ 1228 h 2096569"/>
                <a:gd name="connsiteX0" fmla="*/ 1457925 w 1652330"/>
                <a:gd name="connsiteY0" fmla="*/ 0 h 2095341"/>
                <a:gd name="connsiteX1" fmla="*/ 1652330 w 1652330"/>
                <a:gd name="connsiteY1" fmla="*/ 3938 h 2095341"/>
                <a:gd name="connsiteX2" fmla="*/ 193431 w 1652330"/>
                <a:gd name="connsiteY2" fmla="*/ 2095341 h 2095341"/>
                <a:gd name="connsiteX3" fmla="*/ 0 w 1652330"/>
                <a:gd name="connsiteY3" fmla="*/ 2095341 h 2095341"/>
                <a:gd name="connsiteX4" fmla="*/ 1457925 w 1652330"/>
                <a:gd name="connsiteY4" fmla="*/ 0 h 2095341"/>
                <a:gd name="connsiteX0" fmla="*/ 1457925 w 1662663"/>
                <a:gd name="connsiteY0" fmla="*/ 0 h 2095341"/>
                <a:gd name="connsiteX1" fmla="*/ 1662663 w 1662663"/>
                <a:gd name="connsiteY1" fmla="*/ 3938 h 2095341"/>
                <a:gd name="connsiteX2" fmla="*/ 193431 w 1662663"/>
                <a:gd name="connsiteY2" fmla="*/ 2095341 h 2095341"/>
                <a:gd name="connsiteX3" fmla="*/ 0 w 1662663"/>
                <a:gd name="connsiteY3" fmla="*/ 2095341 h 2095341"/>
                <a:gd name="connsiteX4" fmla="*/ 1457925 w 1662663"/>
                <a:gd name="connsiteY4" fmla="*/ 0 h 2095341"/>
                <a:gd name="connsiteX0" fmla="*/ 1457925 w 1667829"/>
                <a:gd name="connsiteY0" fmla="*/ 1228 h 2096569"/>
                <a:gd name="connsiteX1" fmla="*/ 1667829 w 1667829"/>
                <a:gd name="connsiteY1" fmla="*/ 0 h 2096569"/>
                <a:gd name="connsiteX2" fmla="*/ 193431 w 1667829"/>
                <a:gd name="connsiteY2" fmla="*/ 2096569 h 2096569"/>
                <a:gd name="connsiteX3" fmla="*/ 0 w 1667829"/>
                <a:gd name="connsiteY3" fmla="*/ 2096569 h 2096569"/>
                <a:gd name="connsiteX4" fmla="*/ 1457925 w 1667829"/>
                <a:gd name="connsiteY4" fmla="*/ 1228 h 2096569"/>
                <a:gd name="connsiteX0" fmla="*/ 1478589 w 1667829"/>
                <a:gd name="connsiteY0" fmla="*/ 1228 h 2096569"/>
                <a:gd name="connsiteX1" fmla="*/ 1667829 w 1667829"/>
                <a:gd name="connsiteY1" fmla="*/ 0 h 2096569"/>
                <a:gd name="connsiteX2" fmla="*/ 193431 w 1667829"/>
                <a:gd name="connsiteY2" fmla="*/ 2096569 h 2096569"/>
                <a:gd name="connsiteX3" fmla="*/ 0 w 1667829"/>
                <a:gd name="connsiteY3" fmla="*/ 2096569 h 2096569"/>
                <a:gd name="connsiteX4" fmla="*/ 1478589 w 1667829"/>
                <a:gd name="connsiteY4" fmla="*/ 1228 h 2096569"/>
                <a:gd name="connsiteX0" fmla="*/ 1468257 w 1667829"/>
                <a:gd name="connsiteY0" fmla="*/ 1228 h 2096569"/>
                <a:gd name="connsiteX1" fmla="*/ 1667829 w 1667829"/>
                <a:gd name="connsiteY1" fmla="*/ 0 h 2096569"/>
                <a:gd name="connsiteX2" fmla="*/ 193431 w 1667829"/>
                <a:gd name="connsiteY2" fmla="*/ 2096569 h 2096569"/>
                <a:gd name="connsiteX3" fmla="*/ 0 w 1667829"/>
                <a:gd name="connsiteY3" fmla="*/ 2096569 h 2096569"/>
                <a:gd name="connsiteX4" fmla="*/ 1468257 w 1667829"/>
                <a:gd name="connsiteY4" fmla="*/ 1228 h 2096569"/>
                <a:gd name="connsiteX0" fmla="*/ 1468257 w 1468257"/>
                <a:gd name="connsiteY0" fmla="*/ 0 h 2095341"/>
                <a:gd name="connsiteX1" fmla="*/ 1321840 w 1468257"/>
                <a:gd name="connsiteY1" fmla="*/ 483157 h 2095341"/>
                <a:gd name="connsiteX2" fmla="*/ 193431 w 1468257"/>
                <a:gd name="connsiteY2" fmla="*/ 2095341 h 2095341"/>
                <a:gd name="connsiteX3" fmla="*/ 0 w 1468257"/>
                <a:gd name="connsiteY3" fmla="*/ 2095341 h 2095341"/>
                <a:gd name="connsiteX4" fmla="*/ 1468257 w 1468257"/>
                <a:gd name="connsiteY4" fmla="*/ 0 h 2095341"/>
                <a:gd name="connsiteX0" fmla="*/ 1132154 w 1321840"/>
                <a:gd name="connsiteY0" fmla="*/ 1228 h 1612184"/>
                <a:gd name="connsiteX1" fmla="*/ 1321840 w 1321840"/>
                <a:gd name="connsiteY1" fmla="*/ 0 h 1612184"/>
                <a:gd name="connsiteX2" fmla="*/ 193431 w 1321840"/>
                <a:gd name="connsiteY2" fmla="*/ 1612184 h 1612184"/>
                <a:gd name="connsiteX3" fmla="*/ 0 w 1321840"/>
                <a:gd name="connsiteY3" fmla="*/ 1612184 h 1612184"/>
                <a:gd name="connsiteX4" fmla="*/ 1132154 w 1321840"/>
                <a:gd name="connsiteY4" fmla="*/ 1228 h 1612184"/>
                <a:gd name="connsiteX0" fmla="*/ 1132154 w 1313923"/>
                <a:gd name="connsiteY0" fmla="*/ 0 h 1610956"/>
                <a:gd name="connsiteX1" fmla="*/ 1313923 w 1313923"/>
                <a:gd name="connsiteY1" fmla="*/ 10647 h 1610956"/>
                <a:gd name="connsiteX2" fmla="*/ 193431 w 1313923"/>
                <a:gd name="connsiteY2" fmla="*/ 1610956 h 1610956"/>
                <a:gd name="connsiteX3" fmla="*/ 0 w 1313923"/>
                <a:gd name="connsiteY3" fmla="*/ 1610956 h 1610956"/>
                <a:gd name="connsiteX4" fmla="*/ 1132154 w 1313923"/>
                <a:gd name="connsiteY4" fmla="*/ 0 h 1610956"/>
                <a:gd name="connsiteX0" fmla="*/ 1120279 w 1313923"/>
                <a:gd name="connsiteY0" fmla="*/ 5187 h 1600309"/>
                <a:gd name="connsiteX1" fmla="*/ 1313923 w 1313923"/>
                <a:gd name="connsiteY1" fmla="*/ 0 h 1600309"/>
                <a:gd name="connsiteX2" fmla="*/ 193431 w 1313923"/>
                <a:gd name="connsiteY2" fmla="*/ 1600309 h 1600309"/>
                <a:gd name="connsiteX3" fmla="*/ 0 w 1313923"/>
                <a:gd name="connsiteY3" fmla="*/ 1600309 h 1600309"/>
                <a:gd name="connsiteX4" fmla="*/ 1120279 w 1313923"/>
                <a:gd name="connsiteY4" fmla="*/ 5187 h 1600309"/>
                <a:gd name="connsiteX0" fmla="*/ 1120279 w 1313923"/>
                <a:gd name="connsiteY0" fmla="*/ 1228 h 1600309"/>
                <a:gd name="connsiteX1" fmla="*/ 1313923 w 1313923"/>
                <a:gd name="connsiteY1" fmla="*/ 0 h 1600309"/>
                <a:gd name="connsiteX2" fmla="*/ 193431 w 1313923"/>
                <a:gd name="connsiteY2" fmla="*/ 1600309 h 1600309"/>
                <a:gd name="connsiteX3" fmla="*/ 0 w 1313923"/>
                <a:gd name="connsiteY3" fmla="*/ 1600309 h 1600309"/>
                <a:gd name="connsiteX4" fmla="*/ 1120279 w 1313923"/>
                <a:gd name="connsiteY4" fmla="*/ 1228 h 1600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3923" h="1600309">
                  <a:moveTo>
                    <a:pt x="1120279" y="1228"/>
                  </a:moveTo>
                  <a:lnTo>
                    <a:pt x="1313923" y="0"/>
                  </a:lnTo>
                  <a:lnTo>
                    <a:pt x="193431" y="1600309"/>
                  </a:lnTo>
                  <a:lnTo>
                    <a:pt x="0" y="1600309"/>
                  </a:lnTo>
                  <a:lnTo>
                    <a:pt x="1120279" y="122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2" name="Прямоугольник 4">
              <a:extLst>
                <a:ext uri="{FF2B5EF4-FFF2-40B4-BE49-F238E27FC236}">
                  <a16:creationId xmlns:a16="http://schemas.microsoft.com/office/drawing/2014/main" id="{A0F6B7FB-077B-DA68-D497-DC7128DF0659}"/>
                </a:ext>
              </a:extLst>
            </p:cNvPr>
            <p:cNvSpPr/>
            <p:nvPr/>
          </p:nvSpPr>
          <p:spPr>
            <a:xfrm>
              <a:off x="-4576066" y="3559333"/>
              <a:ext cx="13645434" cy="1600692"/>
            </a:xfrm>
            <a:custGeom>
              <a:avLst/>
              <a:gdLst>
                <a:gd name="connsiteX0" fmla="*/ 0 w 8928847"/>
                <a:gd name="connsiteY0" fmla="*/ 0 h 2077756"/>
                <a:gd name="connsiteX1" fmla="*/ 8928847 w 8928847"/>
                <a:gd name="connsiteY1" fmla="*/ 0 h 2077756"/>
                <a:gd name="connsiteX2" fmla="*/ 8928847 w 8928847"/>
                <a:gd name="connsiteY2" fmla="*/ 2077756 h 2077756"/>
                <a:gd name="connsiteX3" fmla="*/ 0 w 8928847"/>
                <a:gd name="connsiteY3" fmla="*/ 2077756 h 2077756"/>
                <a:gd name="connsiteX4" fmla="*/ 0 w 8928847"/>
                <a:gd name="connsiteY4" fmla="*/ 0 h 2077756"/>
                <a:gd name="connsiteX0" fmla="*/ 0 w 10351247"/>
                <a:gd name="connsiteY0" fmla="*/ 25400 h 2103156"/>
                <a:gd name="connsiteX1" fmla="*/ 10351247 w 10351247"/>
                <a:gd name="connsiteY1" fmla="*/ 0 h 2103156"/>
                <a:gd name="connsiteX2" fmla="*/ 8928847 w 10351247"/>
                <a:gd name="connsiteY2" fmla="*/ 2103156 h 2103156"/>
                <a:gd name="connsiteX3" fmla="*/ 0 w 10351247"/>
                <a:gd name="connsiteY3" fmla="*/ 2103156 h 2103156"/>
                <a:gd name="connsiteX4" fmla="*/ 0 w 10351247"/>
                <a:gd name="connsiteY4" fmla="*/ 25400 h 2103156"/>
                <a:gd name="connsiteX0" fmla="*/ 0 w 10351247"/>
                <a:gd name="connsiteY0" fmla="*/ 25400 h 2115856"/>
                <a:gd name="connsiteX1" fmla="*/ 10351247 w 10351247"/>
                <a:gd name="connsiteY1" fmla="*/ 0 h 2115856"/>
                <a:gd name="connsiteX2" fmla="*/ 8839947 w 10351247"/>
                <a:gd name="connsiteY2" fmla="*/ 2115856 h 2115856"/>
                <a:gd name="connsiteX3" fmla="*/ 0 w 10351247"/>
                <a:gd name="connsiteY3" fmla="*/ 2103156 h 2115856"/>
                <a:gd name="connsiteX4" fmla="*/ 0 w 10351247"/>
                <a:gd name="connsiteY4" fmla="*/ 25400 h 2115856"/>
                <a:gd name="connsiteX0" fmla="*/ 0 w 10335617"/>
                <a:gd name="connsiteY0" fmla="*/ 17584 h 2108040"/>
                <a:gd name="connsiteX1" fmla="*/ 10335617 w 10335617"/>
                <a:gd name="connsiteY1" fmla="*/ 0 h 2108040"/>
                <a:gd name="connsiteX2" fmla="*/ 8839947 w 10335617"/>
                <a:gd name="connsiteY2" fmla="*/ 2108040 h 2108040"/>
                <a:gd name="connsiteX3" fmla="*/ 0 w 10335617"/>
                <a:gd name="connsiteY3" fmla="*/ 2095340 h 2108040"/>
                <a:gd name="connsiteX4" fmla="*/ 0 w 10335617"/>
                <a:gd name="connsiteY4" fmla="*/ 17584 h 2108040"/>
                <a:gd name="connsiteX0" fmla="*/ 0 w 10312171"/>
                <a:gd name="connsiteY0" fmla="*/ 17584 h 2108040"/>
                <a:gd name="connsiteX1" fmla="*/ 10312171 w 10312171"/>
                <a:gd name="connsiteY1" fmla="*/ 0 h 2108040"/>
                <a:gd name="connsiteX2" fmla="*/ 8839947 w 10312171"/>
                <a:gd name="connsiteY2" fmla="*/ 2108040 h 2108040"/>
                <a:gd name="connsiteX3" fmla="*/ 0 w 10312171"/>
                <a:gd name="connsiteY3" fmla="*/ 2095340 h 2108040"/>
                <a:gd name="connsiteX4" fmla="*/ 0 w 10312171"/>
                <a:gd name="connsiteY4" fmla="*/ 17584 h 2108040"/>
                <a:gd name="connsiteX0" fmla="*/ 0 w 10343433"/>
                <a:gd name="connsiteY0" fmla="*/ 17584 h 2108040"/>
                <a:gd name="connsiteX1" fmla="*/ 10343433 w 10343433"/>
                <a:gd name="connsiteY1" fmla="*/ 0 h 2108040"/>
                <a:gd name="connsiteX2" fmla="*/ 8839947 w 10343433"/>
                <a:gd name="connsiteY2" fmla="*/ 2108040 h 2108040"/>
                <a:gd name="connsiteX3" fmla="*/ 0 w 10343433"/>
                <a:gd name="connsiteY3" fmla="*/ 2095340 h 2108040"/>
                <a:gd name="connsiteX4" fmla="*/ 0 w 10343433"/>
                <a:gd name="connsiteY4" fmla="*/ 17584 h 2108040"/>
                <a:gd name="connsiteX0" fmla="*/ 0 w 10343433"/>
                <a:gd name="connsiteY0" fmla="*/ 17584 h 2100225"/>
                <a:gd name="connsiteX1" fmla="*/ 10343433 w 10343433"/>
                <a:gd name="connsiteY1" fmla="*/ 0 h 2100225"/>
                <a:gd name="connsiteX2" fmla="*/ 8847763 w 10343433"/>
                <a:gd name="connsiteY2" fmla="*/ 2100225 h 2100225"/>
                <a:gd name="connsiteX3" fmla="*/ 0 w 10343433"/>
                <a:gd name="connsiteY3" fmla="*/ 2095340 h 2100225"/>
                <a:gd name="connsiteX4" fmla="*/ 0 w 10343433"/>
                <a:gd name="connsiteY4" fmla="*/ 17584 h 2100225"/>
                <a:gd name="connsiteX0" fmla="*/ 0 w 13645433"/>
                <a:gd name="connsiteY0" fmla="*/ 17584 h 2100225"/>
                <a:gd name="connsiteX1" fmla="*/ 13645433 w 13645433"/>
                <a:gd name="connsiteY1" fmla="*/ 0 h 2100225"/>
                <a:gd name="connsiteX2" fmla="*/ 12149763 w 13645433"/>
                <a:gd name="connsiteY2" fmla="*/ 2100225 h 2100225"/>
                <a:gd name="connsiteX3" fmla="*/ 3302000 w 13645433"/>
                <a:gd name="connsiteY3" fmla="*/ 2095340 h 2100225"/>
                <a:gd name="connsiteX4" fmla="*/ 0 w 13645433"/>
                <a:gd name="connsiteY4" fmla="*/ 17584 h 2100225"/>
                <a:gd name="connsiteX0" fmla="*/ 0 w 13645433"/>
                <a:gd name="connsiteY0" fmla="*/ 17584 h 2100225"/>
                <a:gd name="connsiteX1" fmla="*/ 13645433 w 13645433"/>
                <a:gd name="connsiteY1" fmla="*/ 0 h 2100225"/>
                <a:gd name="connsiteX2" fmla="*/ 12149763 w 13645433"/>
                <a:gd name="connsiteY2" fmla="*/ 2100225 h 2100225"/>
                <a:gd name="connsiteX3" fmla="*/ 0 w 13645433"/>
                <a:gd name="connsiteY3" fmla="*/ 2095340 h 2100225"/>
                <a:gd name="connsiteX4" fmla="*/ 0 w 13645433"/>
                <a:gd name="connsiteY4" fmla="*/ 17584 h 2100225"/>
                <a:gd name="connsiteX0" fmla="*/ 0 w 13645433"/>
                <a:gd name="connsiteY0" fmla="*/ 17584 h 2095340"/>
                <a:gd name="connsiteX1" fmla="*/ 13645433 w 13645433"/>
                <a:gd name="connsiteY1" fmla="*/ 0 h 2095340"/>
                <a:gd name="connsiteX2" fmla="*/ 12505363 w 13645433"/>
                <a:gd name="connsiteY2" fmla="*/ 1600692 h 2095340"/>
                <a:gd name="connsiteX3" fmla="*/ 0 w 13645433"/>
                <a:gd name="connsiteY3" fmla="*/ 2095340 h 2095340"/>
                <a:gd name="connsiteX4" fmla="*/ 0 w 13645433"/>
                <a:gd name="connsiteY4" fmla="*/ 17584 h 2095340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28074 h 1600692"/>
                <a:gd name="connsiteX4" fmla="*/ 0 w 13645433"/>
                <a:gd name="connsiteY4" fmla="*/ 17584 h 1600692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70407 h 1600692"/>
                <a:gd name="connsiteX4" fmla="*/ 0 w 13645433"/>
                <a:gd name="connsiteY4" fmla="*/ 17584 h 1600692"/>
                <a:gd name="connsiteX0" fmla="*/ 0 w 13645433"/>
                <a:gd name="connsiteY0" fmla="*/ 17584 h 1621207"/>
                <a:gd name="connsiteX1" fmla="*/ 13645433 w 13645433"/>
                <a:gd name="connsiteY1" fmla="*/ 0 h 1621207"/>
                <a:gd name="connsiteX2" fmla="*/ 12505363 w 13645433"/>
                <a:gd name="connsiteY2" fmla="*/ 1600692 h 1621207"/>
                <a:gd name="connsiteX3" fmla="*/ 0 w 13645433"/>
                <a:gd name="connsiteY3" fmla="*/ 1621207 h 1621207"/>
                <a:gd name="connsiteX4" fmla="*/ 0 w 13645433"/>
                <a:gd name="connsiteY4" fmla="*/ 17584 h 1621207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78874 h 1600692"/>
                <a:gd name="connsiteX4" fmla="*/ 0 w 13645433"/>
                <a:gd name="connsiteY4" fmla="*/ 17584 h 1600692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95807 h 1600692"/>
                <a:gd name="connsiteX4" fmla="*/ 0 w 13645433"/>
                <a:gd name="connsiteY4" fmla="*/ 17584 h 1600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45433" h="1600692">
                  <a:moveTo>
                    <a:pt x="0" y="17584"/>
                  </a:moveTo>
                  <a:lnTo>
                    <a:pt x="13645433" y="0"/>
                  </a:lnTo>
                  <a:lnTo>
                    <a:pt x="12505363" y="1600692"/>
                  </a:lnTo>
                  <a:lnTo>
                    <a:pt x="0" y="1595807"/>
                  </a:lnTo>
                  <a:lnTo>
                    <a:pt x="0" y="17584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</p:grp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C39C8352-05E4-04C5-E420-E82CCC4131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29366" y="1324413"/>
            <a:ext cx="6662634" cy="5533401"/>
          </a:xfrm>
          <a:custGeom>
            <a:avLst/>
            <a:gdLst>
              <a:gd name="connsiteX0" fmla="*/ 6662634 w 6662634"/>
              <a:gd name="connsiteY0" fmla="*/ 0 h 5533401"/>
              <a:gd name="connsiteX1" fmla="*/ 6662634 w 6662634"/>
              <a:gd name="connsiteY1" fmla="*/ 5533401 h 5533401"/>
              <a:gd name="connsiteX2" fmla="*/ 6662524 w 6662634"/>
              <a:gd name="connsiteY2" fmla="*/ 5533401 h 5533401"/>
              <a:gd name="connsiteX3" fmla="*/ 6662524 w 6662634"/>
              <a:gd name="connsiteY3" fmla="*/ 5050550 h 5533401"/>
              <a:gd name="connsiteX4" fmla="*/ 6159227 w 6662634"/>
              <a:gd name="connsiteY4" fmla="*/ 5050550 h 5533401"/>
              <a:gd name="connsiteX5" fmla="*/ 5820199 w 6662634"/>
              <a:gd name="connsiteY5" fmla="*/ 5532977 h 5533401"/>
              <a:gd name="connsiteX6" fmla="*/ 0 w 6662634"/>
              <a:gd name="connsiteY6" fmla="*/ 5530049 h 5533401"/>
              <a:gd name="connsiteX7" fmla="*/ 3911860 w 6662634"/>
              <a:gd name="connsiteY7" fmla="*/ 9042 h 553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62634" h="5533401">
                <a:moveTo>
                  <a:pt x="6662634" y="0"/>
                </a:moveTo>
                <a:lnTo>
                  <a:pt x="6662634" y="5533401"/>
                </a:lnTo>
                <a:lnTo>
                  <a:pt x="6662524" y="5533401"/>
                </a:lnTo>
                <a:lnTo>
                  <a:pt x="6662524" y="5050550"/>
                </a:lnTo>
                <a:lnTo>
                  <a:pt x="6159227" y="5050550"/>
                </a:lnTo>
                <a:lnTo>
                  <a:pt x="5820199" y="5532977"/>
                </a:lnTo>
                <a:lnTo>
                  <a:pt x="0" y="5530049"/>
                </a:lnTo>
                <a:lnTo>
                  <a:pt x="3911860" y="90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</a:p>
        </p:txBody>
      </p:sp>
      <p:sp>
        <p:nvSpPr>
          <p:cNvPr id="33" name="Текст 15">
            <a:extLst>
              <a:ext uri="{FF2B5EF4-FFF2-40B4-BE49-F238E27FC236}">
                <a16:creationId xmlns:a16="http://schemas.microsoft.com/office/drawing/2014/main" id="{27CA11FD-625D-208F-ECFF-7E906B9BCA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6134" y="1379977"/>
            <a:ext cx="7196974" cy="864836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EB1667FD-759F-E36E-36F6-E50B6C7278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5600" y="2476501"/>
            <a:ext cx="6662738" cy="40179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Заголовок 9">
            <a:extLst>
              <a:ext uri="{FF2B5EF4-FFF2-40B4-BE49-F238E27FC236}">
                <a16:creationId xmlns:a16="http://schemas.microsoft.com/office/drawing/2014/main" id="{7E1AD371-4307-6782-5EDA-7F822E5AE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134" y="0"/>
            <a:ext cx="11835866" cy="129031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09164BC-9083-352D-D115-A3DA79A48FAB}"/>
              </a:ext>
            </a:extLst>
          </p:cNvPr>
          <p:cNvGrpSpPr/>
          <p:nvPr/>
        </p:nvGrpSpPr>
        <p:grpSpPr>
          <a:xfrm>
            <a:off x="0" y="1333886"/>
            <a:ext cx="9081650" cy="970661"/>
            <a:chOff x="-4576066" y="3559333"/>
            <a:chExt cx="14976446" cy="1600692"/>
          </a:xfrm>
        </p:grpSpPr>
        <p:sp>
          <p:nvSpPr>
            <p:cNvPr id="9" name="Прямоугольник 4">
              <a:extLst>
                <a:ext uri="{FF2B5EF4-FFF2-40B4-BE49-F238E27FC236}">
                  <a16:creationId xmlns:a16="http://schemas.microsoft.com/office/drawing/2014/main" id="{AABB48BE-14FB-A8C3-CF96-32F145EF023A}"/>
                </a:ext>
              </a:extLst>
            </p:cNvPr>
            <p:cNvSpPr/>
            <p:nvPr/>
          </p:nvSpPr>
          <p:spPr>
            <a:xfrm>
              <a:off x="-3302000" y="3559333"/>
              <a:ext cx="13645433" cy="1600692"/>
            </a:xfrm>
            <a:custGeom>
              <a:avLst/>
              <a:gdLst>
                <a:gd name="connsiteX0" fmla="*/ 0 w 8928847"/>
                <a:gd name="connsiteY0" fmla="*/ 0 h 2077756"/>
                <a:gd name="connsiteX1" fmla="*/ 8928847 w 8928847"/>
                <a:gd name="connsiteY1" fmla="*/ 0 h 2077756"/>
                <a:gd name="connsiteX2" fmla="*/ 8928847 w 8928847"/>
                <a:gd name="connsiteY2" fmla="*/ 2077756 h 2077756"/>
                <a:gd name="connsiteX3" fmla="*/ 0 w 8928847"/>
                <a:gd name="connsiteY3" fmla="*/ 2077756 h 2077756"/>
                <a:gd name="connsiteX4" fmla="*/ 0 w 8928847"/>
                <a:gd name="connsiteY4" fmla="*/ 0 h 2077756"/>
                <a:gd name="connsiteX0" fmla="*/ 0 w 10351247"/>
                <a:gd name="connsiteY0" fmla="*/ 25400 h 2103156"/>
                <a:gd name="connsiteX1" fmla="*/ 10351247 w 10351247"/>
                <a:gd name="connsiteY1" fmla="*/ 0 h 2103156"/>
                <a:gd name="connsiteX2" fmla="*/ 8928847 w 10351247"/>
                <a:gd name="connsiteY2" fmla="*/ 2103156 h 2103156"/>
                <a:gd name="connsiteX3" fmla="*/ 0 w 10351247"/>
                <a:gd name="connsiteY3" fmla="*/ 2103156 h 2103156"/>
                <a:gd name="connsiteX4" fmla="*/ 0 w 10351247"/>
                <a:gd name="connsiteY4" fmla="*/ 25400 h 2103156"/>
                <a:gd name="connsiteX0" fmla="*/ 0 w 10351247"/>
                <a:gd name="connsiteY0" fmla="*/ 25400 h 2115856"/>
                <a:gd name="connsiteX1" fmla="*/ 10351247 w 10351247"/>
                <a:gd name="connsiteY1" fmla="*/ 0 h 2115856"/>
                <a:gd name="connsiteX2" fmla="*/ 8839947 w 10351247"/>
                <a:gd name="connsiteY2" fmla="*/ 2115856 h 2115856"/>
                <a:gd name="connsiteX3" fmla="*/ 0 w 10351247"/>
                <a:gd name="connsiteY3" fmla="*/ 2103156 h 2115856"/>
                <a:gd name="connsiteX4" fmla="*/ 0 w 10351247"/>
                <a:gd name="connsiteY4" fmla="*/ 25400 h 2115856"/>
                <a:gd name="connsiteX0" fmla="*/ 0 w 10335617"/>
                <a:gd name="connsiteY0" fmla="*/ 17584 h 2108040"/>
                <a:gd name="connsiteX1" fmla="*/ 10335617 w 10335617"/>
                <a:gd name="connsiteY1" fmla="*/ 0 h 2108040"/>
                <a:gd name="connsiteX2" fmla="*/ 8839947 w 10335617"/>
                <a:gd name="connsiteY2" fmla="*/ 2108040 h 2108040"/>
                <a:gd name="connsiteX3" fmla="*/ 0 w 10335617"/>
                <a:gd name="connsiteY3" fmla="*/ 2095340 h 2108040"/>
                <a:gd name="connsiteX4" fmla="*/ 0 w 10335617"/>
                <a:gd name="connsiteY4" fmla="*/ 17584 h 2108040"/>
                <a:gd name="connsiteX0" fmla="*/ 0 w 10312171"/>
                <a:gd name="connsiteY0" fmla="*/ 17584 h 2108040"/>
                <a:gd name="connsiteX1" fmla="*/ 10312171 w 10312171"/>
                <a:gd name="connsiteY1" fmla="*/ 0 h 2108040"/>
                <a:gd name="connsiteX2" fmla="*/ 8839947 w 10312171"/>
                <a:gd name="connsiteY2" fmla="*/ 2108040 h 2108040"/>
                <a:gd name="connsiteX3" fmla="*/ 0 w 10312171"/>
                <a:gd name="connsiteY3" fmla="*/ 2095340 h 2108040"/>
                <a:gd name="connsiteX4" fmla="*/ 0 w 10312171"/>
                <a:gd name="connsiteY4" fmla="*/ 17584 h 2108040"/>
                <a:gd name="connsiteX0" fmla="*/ 0 w 10343433"/>
                <a:gd name="connsiteY0" fmla="*/ 17584 h 2108040"/>
                <a:gd name="connsiteX1" fmla="*/ 10343433 w 10343433"/>
                <a:gd name="connsiteY1" fmla="*/ 0 h 2108040"/>
                <a:gd name="connsiteX2" fmla="*/ 8839947 w 10343433"/>
                <a:gd name="connsiteY2" fmla="*/ 2108040 h 2108040"/>
                <a:gd name="connsiteX3" fmla="*/ 0 w 10343433"/>
                <a:gd name="connsiteY3" fmla="*/ 2095340 h 2108040"/>
                <a:gd name="connsiteX4" fmla="*/ 0 w 10343433"/>
                <a:gd name="connsiteY4" fmla="*/ 17584 h 2108040"/>
                <a:gd name="connsiteX0" fmla="*/ 0 w 10343433"/>
                <a:gd name="connsiteY0" fmla="*/ 17584 h 2100225"/>
                <a:gd name="connsiteX1" fmla="*/ 10343433 w 10343433"/>
                <a:gd name="connsiteY1" fmla="*/ 0 h 2100225"/>
                <a:gd name="connsiteX2" fmla="*/ 8847763 w 10343433"/>
                <a:gd name="connsiteY2" fmla="*/ 2100225 h 2100225"/>
                <a:gd name="connsiteX3" fmla="*/ 0 w 10343433"/>
                <a:gd name="connsiteY3" fmla="*/ 2095340 h 2100225"/>
                <a:gd name="connsiteX4" fmla="*/ 0 w 10343433"/>
                <a:gd name="connsiteY4" fmla="*/ 17584 h 2100225"/>
                <a:gd name="connsiteX0" fmla="*/ 0 w 13645433"/>
                <a:gd name="connsiteY0" fmla="*/ 17584 h 2100225"/>
                <a:gd name="connsiteX1" fmla="*/ 13645433 w 13645433"/>
                <a:gd name="connsiteY1" fmla="*/ 0 h 2100225"/>
                <a:gd name="connsiteX2" fmla="*/ 12149763 w 13645433"/>
                <a:gd name="connsiteY2" fmla="*/ 2100225 h 2100225"/>
                <a:gd name="connsiteX3" fmla="*/ 3302000 w 13645433"/>
                <a:gd name="connsiteY3" fmla="*/ 2095340 h 2100225"/>
                <a:gd name="connsiteX4" fmla="*/ 0 w 13645433"/>
                <a:gd name="connsiteY4" fmla="*/ 17584 h 2100225"/>
                <a:gd name="connsiteX0" fmla="*/ 0 w 13645433"/>
                <a:gd name="connsiteY0" fmla="*/ 17584 h 2100225"/>
                <a:gd name="connsiteX1" fmla="*/ 13645433 w 13645433"/>
                <a:gd name="connsiteY1" fmla="*/ 0 h 2100225"/>
                <a:gd name="connsiteX2" fmla="*/ 12149763 w 13645433"/>
                <a:gd name="connsiteY2" fmla="*/ 2100225 h 2100225"/>
                <a:gd name="connsiteX3" fmla="*/ 0 w 13645433"/>
                <a:gd name="connsiteY3" fmla="*/ 2095340 h 2100225"/>
                <a:gd name="connsiteX4" fmla="*/ 0 w 13645433"/>
                <a:gd name="connsiteY4" fmla="*/ 17584 h 2100225"/>
                <a:gd name="connsiteX0" fmla="*/ 0 w 13645433"/>
                <a:gd name="connsiteY0" fmla="*/ 17584 h 2095340"/>
                <a:gd name="connsiteX1" fmla="*/ 13645433 w 13645433"/>
                <a:gd name="connsiteY1" fmla="*/ 0 h 2095340"/>
                <a:gd name="connsiteX2" fmla="*/ 12505363 w 13645433"/>
                <a:gd name="connsiteY2" fmla="*/ 1600692 h 2095340"/>
                <a:gd name="connsiteX3" fmla="*/ 0 w 13645433"/>
                <a:gd name="connsiteY3" fmla="*/ 2095340 h 2095340"/>
                <a:gd name="connsiteX4" fmla="*/ 0 w 13645433"/>
                <a:gd name="connsiteY4" fmla="*/ 17584 h 2095340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28074 h 1600692"/>
                <a:gd name="connsiteX4" fmla="*/ 0 w 13645433"/>
                <a:gd name="connsiteY4" fmla="*/ 17584 h 1600692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70407 h 1600692"/>
                <a:gd name="connsiteX4" fmla="*/ 0 w 13645433"/>
                <a:gd name="connsiteY4" fmla="*/ 17584 h 1600692"/>
                <a:gd name="connsiteX0" fmla="*/ 0 w 13645433"/>
                <a:gd name="connsiteY0" fmla="*/ 17584 h 1621207"/>
                <a:gd name="connsiteX1" fmla="*/ 13645433 w 13645433"/>
                <a:gd name="connsiteY1" fmla="*/ 0 h 1621207"/>
                <a:gd name="connsiteX2" fmla="*/ 12505363 w 13645433"/>
                <a:gd name="connsiteY2" fmla="*/ 1600692 h 1621207"/>
                <a:gd name="connsiteX3" fmla="*/ 0 w 13645433"/>
                <a:gd name="connsiteY3" fmla="*/ 1621207 h 1621207"/>
                <a:gd name="connsiteX4" fmla="*/ 0 w 13645433"/>
                <a:gd name="connsiteY4" fmla="*/ 17584 h 1621207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78874 h 1600692"/>
                <a:gd name="connsiteX4" fmla="*/ 0 w 13645433"/>
                <a:gd name="connsiteY4" fmla="*/ 17584 h 1600692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95807 h 1600692"/>
                <a:gd name="connsiteX4" fmla="*/ 0 w 13645433"/>
                <a:gd name="connsiteY4" fmla="*/ 17584 h 1600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45433" h="1600692">
                  <a:moveTo>
                    <a:pt x="0" y="17584"/>
                  </a:moveTo>
                  <a:lnTo>
                    <a:pt x="13645433" y="0"/>
                  </a:lnTo>
                  <a:lnTo>
                    <a:pt x="12505363" y="1600692"/>
                  </a:lnTo>
                  <a:lnTo>
                    <a:pt x="0" y="1595807"/>
                  </a:lnTo>
                  <a:lnTo>
                    <a:pt x="0" y="17584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10" name="Прямоугольник 5">
              <a:extLst>
                <a:ext uri="{FF2B5EF4-FFF2-40B4-BE49-F238E27FC236}">
                  <a16:creationId xmlns:a16="http://schemas.microsoft.com/office/drawing/2014/main" id="{69BA7279-3501-F738-63B9-2523461E9466}"/>
                </a:ext>
              </a:extLst>
            </p:cNvPr>
            <p:cNvSpPr/>
            <p:nvPr/>
          </p:nvSpPr>
          <p:spPr>
            <a:xfrm rot="10800000">
              <a:off x="9086457" y="3559716"/>
              <a:ext cx="1313923" cy="1600309"/>
            </a:xfrm>
            <a:custGeom>
              <a:avLst/>
              <a:gdLst>
                <a:gd name="connsiteX0" fmla="*/ 0 w 193431"/>
                <a:gd name="connsiteY0" fmla="*/ 0 h 2095341"/>
                <a:gd name="connsiteX1" fmla="*/ 193431 w 193431"/>
                <a:gd name="connsiteY1" fmla="*/ 0 h 2095341"/>
                <a:gd name="connsiteX2" fmla="*/ 193431 w 193431"/>
                <a:gd name="connsiteY2" fmla="*/ 2095341 h 2095341"/>
                <a:gd name="connsiteX3" fmla="*/ 0 w 193431"/>
                <a:gd name="connsiteY3" fmla="*/ 2095341 h 2095341"/>
                <a:gd name="connsiteX4" fmla="*/ 0 w 193431"/>
                <a:gd name="connsiteY4" fmla="*/ 0 h 2095341"/>
                <a:gd name="connsiteX0" fmla="*/ 0 w 1683327"/>
                <a:gd name="connsiteY0" fmla="*/ 6394 h 2101735"/>
                <a:gd name="connsiteX1" fmla="*/ 1683327 w 1683327"/>
                <a:gd name="connsiteY1" fmla="*/ 0 h 2101735"/>
                <a:gd name="connsiteX2" fmla="*/ 193431 w 1683327"/>
                <a:gd name="connsiteY2" fmla="*/ 2101735 h 2101735"/>
                <a:gd name="connsiteX3" fmla="*/ 0 w 1683327"/>
                <a:gd name="connsiteY3" fmla="*/ 2101735 h 2101735"/>
                <a:gd name="connsiteX4" fmla="*/ 0 w 1683327"/>
                <a:gd name="connsiteY4" fmla="*/ 6394 h 2101735"/>
                <a:gd name="connsiteX0" fmla="*/ 1457925 w 1683327"/>
                <a:gd name="connsiteY0" fmla="*/ 6394 h 2101735"/>
                <a:gd name="connsiteX1" fmla="*/ 1683327 w 1683327"/>
                <a:gd name="connsiteY1" fmla="*/ 0 h 2101735"/>
                <a:gd name="connsiteX2" fmla="*/ 193431 w 1683327"/>
                <a:gd name="connsiteY2" fmla="*/ 2101735 h 2101735"/>
                <a:gd name="connsiteX3" fmla="*/ 0 w 1683327"/>
                <a:gd name="connsiteY3" fmla="*/ 2101735 h 2101735"/>
                <a:gd name="connsiteX4" fmla="*/ 1457925 w 1683327"/>
                <a:gd name="connsiteY4" fmla="*/ 6394 h 2101735"/>
                <a:gd name="connsiteX0" fmla="*/ 1457925 w 1667829"/>
                <a:gd name="connsiteY0" fmla="*/ 1228 h 2096569"/>
                <a:gd name="connsiteX1" fmla="*/ 1667829 w 1667829"/>
                <a:gd name="connsiteY1" fmla="*/ 0 h 2096569"/>
                <a:gd name="connsiteX2" fmla="*/ 193431 w 1667829"/>
                <a:gd name="connsiteY2" fmla="*/ 2096569 h 2096569"/>
                <a:gd name="connsiteX3" fmla="*/ 0 w 1667829"/>
                <a:gd name="connsiteY3" fmla="*/ 2096569 h 2096569"/>
                <a:gd name="connsiteX4" fmla="*/ 1457925 w 1667829"/>
                <a:gd name="connsiteY4" fmla="*/ 1228 h 2096569"/>
                <a:gd name="connsiteX0" fmla="*/ 1457925 w 1652330"/>
                <a:gd name="connsiteY0" fmla="*/ 0 h 2095341"/>
                <a:gd name="connsiteX1" fmla="*/ 1652330 w 1652330"/>
                <a:gd name="connsiteY1" fmla="*/ 3938 h 2095341"/>
                <a:gd name="connsiteX2" fmla="*/ 193431 w 1652330"/>
                <a:gd name="connsiteY2" fmla="*/ 2095341 h 2095341"/>
                <a:gd name="connsiteX3" fmla="*/ 0 w 1652330"/>
                <a:gd name="connsiteY3" fmla="*/ 2095341 h 2095341"/>
                <a:gd name="connsiteX4" fmla="*/ 1457925 w 1652330"/>
                <a:gd name="connsiteY4" fmla="*/ 0 h 2095341"/>
                <a:gd name="connsiteX0" fmla="*/ 1457925 w 1662663"/>
                <a:gd name="connsiteY0" fmla="*/ 0 h 2095341"/>
                <a:gd name="connsiteX1" fmla="*/ 1662663 w 1662663"/>
                <a:gd name="connsiteY1" fmla="*/ 3938 h 2095341"/>
                <a:gd name="connsiteX2" fmla="*/ 193431 w 1662663"/>
                <a:gd name="connsiteY2" fmla="*/ 2095341 h 2095341"/>
                <a:gd name="connsiteX3" fmla="*/ 0 w 1662663"/>
                <a:gd name="connsiteY3" fmla="*/ 2095341 h 2095341"/>
                <a:gd name="connsiteX4" fmla="*/ 1457925 w 1662663"/>
                <a:gd name="connsiteY4" fmla="*/ 0 h 2095341"/>
                <a:gd name="connsiteX0" fmla="*/ 1457925 w 1667829"/>
                <a:gd name="connsiteY0" fmla="*/ 1228 h 2096569"/>
                <a:gd name="connsiteX1" fmla="*/ 1667829 w 1667829"/>
                <a:gd name="connsiteY1" fmla="*/ 0 h 2096569"/>
                <a:gd name="connsiteX2" fmla="*/ 193431 w 1667829"/>
                <a:gd name="connsiteY2" fmla="*/ 2096569 h 2096569"/>
                <a:gd name="connsiteX3" fmla="*/ 0 w 1667829"/>
                <a:gd name="connsiteY3" fmla="*/ 2096569 h 2096569"/>
                <a:gd name="connsiteX4" fmla="*/ 1457925 w 1667829"/>
                <a:gd name="connsiteY4" fmla="*/ 1228 h 2096569"/>
                <a:gd name="connsiteX0" fmla="*/ 1478589 w 1667829"/>
                <a:gd name="connsiteY0" fmla="*/ 1228 h 2096569"/>
                <a:gd name="connsiteX1" fmla="*/ 1667829 w 1667829"/>
                <a:gd name="connsiteY1" fmla="*/ 0 h 2096569"/>
                <a:gd name="connsiteX2" fmla="*/ 193431 w 1667829"/>
                <a:gd name="connsiteY2" fmla="*/ 2096569 h 2096569"/>
                <a:gd name="connsiteX3" fmla="*/ 0 w 1667829"/>
                <a:gd name="connsiteY3" fmla="*/ 2096569 h 2096569"/>
                <a:gd name="connsiteX4" fmla="*/ 1478589 w 1667829"/>
                <a:gd name="connsiteY4" fmla="*/ 1228 h 2096569"/>
                <a:gd name="connsiteX0" fmla="*/ 1468257 w 1667829"/>
                <a:gd name="connsiteY0" fmla="*/ 1228 h 2096569"/>
                <a:gd name="connsiteX1" fmla="*/ 1667829 w 1667829"/>
                <a:gd name="connsiteY1" fmla="*/ 0 h 2096569"/>
                <a:gd name="connsiteX2" fmla="*/ 193431 w 1667829"/>
                <a:gd name="connsiteY2" fmla="*/ 2096569 h 2096569"/>
                <a:gd name="connsiteX3" fmla="*/ 0 w 1667829"/>
                <a:gd name="connsiteY3" fmla="*/ 2096569 h 2096569"/>
                <a:gd name="connsiteX4" fmla="*/ 1468257 w 1667829"/>
                <a:gd name="connsiteY4" fmla="*/ 1228 h 2096569"/>
                <a:gd name="connsiteX0" fmla="*/ 1468257 w 1468257"/>
                <a:gd name="connsiteY0" fmla="*/ 0 h 2095341"/>
                <a:gd name="connsiteX1" fmla="*/ 1321840 w 1468257"/>
                <a:gd name="connsiteY1" fmla="*/ 483157 h 2095341"/>
                <a:gd name="connsiteX2" fmla="*/ 193431 w 1468257"/>
                <a:gd name="connsiteY2" fmla="*/ 2095341 h 2095341"/>
                <a:gd name="connsiteX3" fmla="*/ 0 w 1468257"/>
                <a:gd name="connsiteY3" fmla="*/ 2095341 h 2095341"/>
                <a:gd name="connsiteX4" fmla="*/ 1468257 w 1468257"/>
                <a:gd name="connsiteY4" fmla="*/ 0 h 2095341"/>
                <a:gd name="connsiteX0" fmla="*/ 1132154 w 1321840"/>
                <a:gd name="connsiteY0" fmla="*/ 1228 h 1612184"/>
                <a:gd name="connsiteX1" fmla="*/ 1321840 w 1321840"/>
                <a:gd name="connsiteY1" fmla="*/ 0 h 1612184"/>
                <a:gd name="connsiteX2" fmla="*/ 193431 w 1321840"/>
                <a:gd name="connsiteY2" fmla="*/ 1612184 h 1612184"/>
                <a:gd name="connsiteX3" fmla="*/ 0 w 1321840"/>
                <a:gd name="connsiteY3" fmla="*/ 1612184 h 1612184"/>
                <a:gd name="connsiteX4" fmla="*/ 1132154 w 1321840"/>
                <a:gd name="connsiteY4" fmla="*/ 1228 h 1612184"/>
                <a:gd name="connsiteX0" fmla="*/ 1132154 w 1313923"/>
                <a:gd name="connsiteY0" fmla="*/ 0 h 1610956"/>
                <a:gd name="connsiteX1" fmla="*/ 1313923 w 1313923"/>
                <a:gd name="connsiteY1" fmla="*/ 10647 h 1610956"/>
                <a:gd name="connsiteX2" fmla="*/ 193431 w 1313923"/>
                <a:gd name="connsiteY2" fmla="*/ 1610956 h 1610956"/>
                <a:gd name="connsiteX3" fmla="*/ 0 w 1313923"/>
                <a:gd name="connsiteY3" fmla="*/ 1610956 h 1610956"/>
                <a:gd name="connsiteX4" fmla="*/ 1132154 w 1313923"/>
                <a:gd name="connsiteY4" fmla="*/ 0 h 1610956"/>
                <a:gd name="connsiteX0" fmla="*/ 1120279 w 1313923"/>
                <a:gd name="connsiteY0" fmla="*/ 5187 h 1600309"/>
                <a:gd name="connsiteX1" fmla="*/ 1313923 w 1313923"/>
                <a:gd name="connsiteY1" fmla="*/ 0 h 1600309"/>
                <a:gd name="connsiteX2" fmla="*/ 193431 w 1313923"/>
                <a:gd name="connsiteY2" fmla="*/ 1600309 h 1600309"/>
                <a:gd name="connsiteX3" fmla="*/ 0 w 1313923"/>
                <a:gd name="connsiteY3" fmla="*/ 1600309 h 1600309"/>
                <a:gd name="connsiteX4" fmla="*/ 1120279 w 1313923"/>
                <a:gd name="connsiteY4" fmla="*/ 5187 h 1600309"/>
                <a:gd name="connsiteX0" fmla="*/ 1120279 w 1313923"/>
                <a:gd name="connsiteY0" fmla="*/ 1228 h 1600309"/>
                <a:gd name="connsiteX1" fmla="*/ 1313923 w 1313923"/>
                <a:gd name="connsiteY1" fmla="*/ 0 h 1600309"/>
                <a:gd name="connsiteX2" fmla="*/ 193431 w 1313923"/>
                <a:gd name="connsiteY2" fmla="*/ 1600309 h 1600309"/>
                <a:gd name="connsiteX3" fmla="*/ 0 w 1313923"/>
                <a:gd name="connsiteY3" fmla="*/ 1600309 h 1600309"/>
                <a:gd name="connsiteX4" fmla="*/ 1120279 w 1313923"/>
                <a:gd name="connsiteY4" fmla="*/ 1228 h 1600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3923" h="1600309">
                  <a:moveTo>
                    <a:pt x="1120279" y="1228"/>
                  </a:moveTo>
                  <a:lnTo>
                    <a:pt x="1313923" y="0"/>
                  </a:lnTo>
                  <a:lnTo>
                    <a:pt x="193431" y="1600309"/>
                  </a:lnTo>
                  <a:lnTo>
                    <a:pt x="0" y="1600309"/>
                  </a:lnTo>
                  <a:lnTo>
                    <a:pt x="1120279" y="122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11" name="Прямоугольник 4">
              <a:extLst>
                <a:ext uri="{FF2B5EF4-FFF2-40B4-BE49-F238E27FC236}">
                  <a16:creationId xmlns:a16="http://schemas.microsoft.com/office/drawing/2014/main" id="{81A5F7C2-D756-9818-7340-7A5B0D6D257B}"/>
                </a:ext>
              </a:extLst>
            </p:cNvPr>
            <p:cNvSpPr/>
            <p:nvPr/>
          </p:nvSpPr>
          <p:spPr>
            <a:xfrm>
              <a:off x="-4576066" y="3559333"/>
              <a:ext cx="13645434" cy="1600692"/>
            </a:xfrm>
            <a:custGeom>
              <a:avLst/>
              <a:gdLst>
                <a:gd name="connsiteX0" fmla="*/ 0 w 8928847"/>
                <a:gd name="connsiteY0" fmla="*/ 0 h 2077756"/>
                <a:gd name="connsiteX1" fmla="*/ 8928847 w 8928847"/>
                <a:gd name="connsiteY1" fmla="*/ 0 h 2077756"/>
                <a:gd name="connsiteX2" fmla="*/ 8928847 w 8928847"/>
                <a:gd name="connsiteY2" fmla="*/ 2077756 h 2077756"/>
                <a:gd name="connsiteX3" fmla="*/ 0 w 8928847"/>
                <a:gd name="connsiteY3" fmla="*/ 2077756 h 2077756"/>
                <a:gd name="connsiteX4" fmla="*/ 0 w 8928847"/>
                <a:gd name="connsiteY4" fmla="*/ 0 h 2077756"/>
                <a:gd name="connsiteX0" fmla="*/ 0 w 10351247"/>
                <a:gd name="connsiteY0" fmla="*/ 25400 h 2103156"/>
                <a:gd name="connsiteX1" fmla="*/ 10351247 w 10351247"/>
                <a:gd name="connsiteY1" fmla="*/ 0 h 2103156"/>
                <a:gd name="connsiteX2" fmla="*/ 8928847 w 10351247"/>
                <a:gd name="connsiteY2" fmla="*/ 2103156 h 2103156"/>
                <a:gd name="connsiteX3" fmla="*/ 0 w 10351247"/>
                <a:gd name="connsiteY3" fmla="*/ 2103156 h 2103156"/>
                <a:gd name="connsiteX4" fmla="*/ 0 w 10351247"/>
                <a:gd name="connsiteY4" fmla="*/ 25400 h 2103156"/>
                <a:gd name="connsiteX0" fmla="*/ 0 w 10351247"/>
                <a:gd name="connsiteY0" fmla="*/ 25400 h 2115856"/>
                <a:gd name="connsiteX1" fmla="*/ 10351247 w 10351247"/>
                <a:gd name="connsiteY1" fmla="*/ 0 h 2115856"/>
                <a:gd name="connsiteX2" fmla="*/ 8839947 w 10351247"/>
                <a:gd name="connsiteY2" fmla="*/ 2115856 h 2115856"/>
                <a:gd name="connsiteX3" fmla="*/ 0 w 10351247"/>
                <a:gd name="connsiteY3" fmla="*/ 2103156 h 2115856"/>
                <a:gd name="connsiteX4" fmla="*/ 0 w 10351247"/>
                <a:gd name="connsiteY4" fmla="*/ 25400 h 2115856"/>
                <a:gd name="connsiteX0" fmla="*/ 0 w 10335617"/>
                <a:gd name="connsiteY0" fmla="*/ 17584 h 2108040"/>
                <a:gd name="connsiteX1" fmla="*/ 10335617 w 10335617"/>
                <a:gd name="connsiteY1" fmla="*/ 0 h 2108040"/>
                <a:gd name="connsiteX2" fmla="*/ 8839947 w 10335617"/>
                <a:gd name="connsiteY2" fmla="*/ 2108040 h 2108040"/>
                <a:gd name="connsiteX3" fmla="*/ 0 w 10335617"/>
                <a:gd name="connsiteY3" fmla="*/ 2095340 h 2108040"/>
                <a:gd name="connsiteX4" fmla="*/ 0 w 10335617"/>
                <a:gd name="connsiteY4" fmla="*/ 17584 h 2108040"/>
                <a:gd name="connsiteX0" fmla="*/ 0 w 10312171"/>
                <a:gd name="connsiteY0" fmla="*/ 17584 h 2108040"/>
                <a:gd name="connsiteX1" fmla="*/ 10312171 w 10312171"/>
                <a:gd name="connsiteY1" fmla="*/ 0 h 2108040"/>
                <a:gd name="connsiteX2" fmla="*/ 8839947 w 10312171"/>
                <a:gd name="connsiteY2" fmla="*/ 2108040 h 2108040"/>
                <a:gd name="connsiteX3" fmla="*/ 0 w 10312171"/>
                <a:gd name="connsiteY3" fmla="*/ 2095340 h 2108040"/>
                <a:gd name="connsiteX4" fmla="*/ 0 w 10312171"/>
                <a:gd name="connsiteY4" fmla="*/ 17584 h 2108040"/>
                <a:gd name="connsiteX0" fmla="*/ 0 w 10343433"/>
                <a:gd name="connsiteY0" fmla="*/ 17584 h 2108040"/>
                <a:gd name="connsiteX1" fmla="*/ 10343433 w 10343433"/>
                <a:gd name="connsiteY1" fmla="*/ 0 h 2108040"/>
                <a:gd name="connsiteX2" fmla="*/ 8839947 w 10343433"/>
                <a:gd name="connsiteY2" fmla="*/ 2108040 h 2108040"/>
                <a:gd name="connsiteX3" fmla="*/ 0 w 10343433"/>
                <a:gd name="connsiteY3" fmla="*/ 2095340 h 2108040"/>
                <a:gd name="connsiteX4" fmla="*/ 0 w 10343433"/>
                <a:gd name="connsiteY4" fmla="*/ 17584 h 2108040"/>
                <a:gd name="connsiteX0" fmla="*/ 0 w 10343433"/>
                <a:gd name="connsiteY0" fmla="*/ 17584 h 2100225"/>
                <a:gd name="connsiteX1" fmla="*/ 10343433 w 10343433"/>
                <a:gd name="connsiteY1" fmla="*/ 0 h 2100225"/>
                <a:gd name="connsiteX2" fmla="*/ 8847763 w 10343433"/>
                <a:gd name="connsiteY2" fmla="*/ 2100225 h 2100225"/>
                <a:gd name="connsiteX3" fmla="*/ 0 w 10343433"/>
                <a:gd name="connsiteY3" fmla="*/ 2095340 h 2100225"/>
                <a:gd name="connsiteX4" fmla="*/ 0 w 10343433"/>
                <a:gd name="connsiteY4" fmla="*/ 17584 h 2100225"/>
                <a:gd name="connsiteX0" fmla="*/ 0 w 13645433"/>
                <a:gd name="connsiteY0" fmla="*/ 17584 h 2100225"/>
                <a:gd name="connsiteX1" fmla="*/ 13645433 w 13645433"/>
                <a:gd name="connsiteY1" fmla="*/ 0 h 2100225"/>
                <a:gd name="connsiteX2" fmla="*/ 12149763 w 13645433"/>
                <a:gd name="connsiteY2" fmla="*/ 2100225 h 2100225"/>
                <a:gd name="connsiteX3" fmla="*/ 3302000 w 13645433"/>
                <a:gd name="connsiteY3" fmla="*/ 2095340 h 2100225"/>
                <a:gd name="connsiteX4" fmla="*/ 0 w 13645433"/>
                <a:gd name="connsiteY4" fmla="*/ 17584 h 2100225"/>
                <a:gd name="connsiteX0" fmla="*/ 0 w 13645433"/>
                <a:gd name="connsiteY0" fmla="*/ 17584 h 2100225"/>
                <a:gd name="connsiteX1" fmla="*/ 13645433 w 13645433"/>
                <a:gd name="connsiteY1" fmla="*/ 0 h 2100225"/>
                <a:gd name="connsiteX2" fmla="*/ 12149763 w 13645433"/>
                <a:gd name="connsiteY2" fmla="*/ 2100225 h 2100225"/>
                <a:gd name="connsiteX3" fmla="*/ 0 w 13645433"/>
                <a:gd name="connsiteY3" fmla="*/ 2095340 h 2100225"/>
                <a:gd name="connsiteX4" fmla="*/ 0 w 13645433"/>
                <a:gd name="connsiteY4" fmla="*/ 17584 h 2100225"/>
                <a:gd name="connsiteX0" fmla="*/ 0 w 13645433"/>
                <a:gd name="connsiteY0" fmla="*/ 17584 h 2095340"/>
                <a:gd name="connsiteX1" fmla="*/ 13645433 w 13645433"/>
                <a:gd name="connsiteY1" fmla="*/ 0 h 2095340"/>
                <a:gd name="connsiteX2" fmla="*/ 12505363 w 13645433"/>
                <a:gd name="connsiteY2" fmla="*/ 1600692 h 2095340"/>
                <a:gd name="connsiteX3" fmla="*/ 0 w 13645433"/>
                <a:gd name="connsiteY3" fmla="*/ 2095340 h 2095340"/>
                <a:gd name="connsiteX4" fmla="*/ 0 w 13645433"/>
                <a:gd name="connsiteY4" fmla="*/ 17584 h 2095340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28074 h 1600692"/>
                <a:gd name="connsiteX4" fmla="*/ 0 w 13645433"/>
                <a:gd name="connsiteY4" fmla="*/ 17584 h 1600692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70407 h 1600692"/>
                <a:gd name="connsiteX4" fmla="*/ 0 w 13645433"/>
                <a:gd name="connsiteY4" fmla="*/ 17584 h 1600692"/>
                <a:gd name="connsiteX0" fmla="*/ 0 w 13645433"/>
                <a:gd name="connsiteY0" fmla="*/ 17584 h 1621207"/>
                <a:gd name="connsiteX1" fmla="*/ 13645433 w 13645433"/>
                <a:gd name="connsiteY1" fmla="*/ 0 h 1621207"/>
                <a:gd name="connsiteX2" fmla="*/ 12505363 w 13645433"/>
                <a:gd name="connsiteY2" fmla="*/ 1600692 h 1621207"/>
                <a:gd name="connsiteX3" fmla="*/ 0 w 13645433"/>
                <a:gd name="connsiteY3" fmla="*/ 1621207 h 1621207"/>
                <a:gd name="connsiteX4" fmla="*/ 0 w 13645433"/>
                <a:gd name="connsiteY4" fmla="*/ 17584 h 1621207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78874 h 1600692"/>
                <a:gd name="connsiteX4" fmla="*/ 0 w 13645433"/>
                <a:gd name="connsiteY4" fmla="*/ 17584 h 1600692"/>
                <a:gd name="connsiteX0" fmla="*/ 0 w 13645433"/>
                <a:gd name="connsiteY0" fmla="*/ 17584 h 1600692"/>
                <a:gd name="connsiteX1" fmla="*/ 13645433 w 13645433"/>
                <a:gd name="connsiteY1" fmla="*/ 0 h 1600692"/>
                <a:gd name="connsiteX2" fmla="*/ 12505363 w 13645433"/>
                <a:gd name="connsiteY2" fmla="*/ 1600692 h 1600692"/>
                <a:gd name="connsiteX3" fmla="*/ 0 w 13645433"/>
                <a:gd name="connsiteY3" fmla="*/ 1595807 h 1600692"/>
                <a:gd name="connsiteX4" fmla="*/ 0 w 13645433"/>
                <a:gd name="connsiteY4" fmla="*/ 17584 h 1600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45433" h="1600692">
                  <a:moveTo>
                    <a:pt x="0" y="17584"/>
                  </a:moveTo>
                  <a:lnTo>
                    <a:pt x="13645433" y="0"/>
                  </a:lnTo>
                  <a:lnTo>
                    <a:pt x="12505363" y="1600692"/>
                  </a:lnTo>
                  <a:lnTo>
                    <a:pt x="0" y="1595807"/>
                  </a:lnTo>
                  <a:lnTo>
                    <a:pt x="0" y="17584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</p:grpSp>
    </p:spTree>
    <p:extLst>
      <p:ext uri="{BB962C8B-B14F-4D97-AF65-F5344CB8AC3E}">
        <p14:creationId xmlns:p14="http://schemas.microsoft.com/office/powerpoint/2010/main" val="164878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3">
            <a:extLst>
              <a:ext uri="{FF2B5EF4-FFF2-40B4-BE49-F238E27FC236}">
                <a16:creationId xmlns:a16="http://schemas.microsoft.com/office/drawing/2014/main" id="{19F1459C-B7D8-C2FB-3C1B-BA6607E338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1153" y="3713967"/>
            <a:ext cx="10695422" cy="256592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Текст слайда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018D85D4-3AC6-4FE2-08CB-54AF281E40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1153" y="1340286"/>
            <a:ext cx="1871662" cy="2173636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3F47051E-F895-3662-2D92-479C6554F1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62823" y="1367427"/>
            <a:ext cx="8423752" cy="214649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Текст слайда</a:t>
            </a:r>
          </a:p>
        </p:txBody>
      </p:sp>
      <p:sp>
        <p:nvSpPr>
          <p:cNvPr id="2" name="Заголовок 9">
            <a:extLst>
              <a:ext uri="{FF2B5EF4-FFF2-40B4-BE49-F238E27FC236}">
                <a16:creationId xmlns:a16="http://schemas.microsoft.com/office/drawing/2014/main" id="{DDFF498E-E826-E665-5D2E-F635ECD25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153" y="0"/>
            <a:ext cx="10695422" cy="129031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2628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3">
            <a:extLst>
              <a:ext uri="{FF2B5EF4-FFF2-40B4-BE49-F238E27FC236}">
                <a16:creationId xmlns:a16="http://schemas.microsoft.com/office/drawing/2014/main" id="{64A27DDD-090E-7A60-D0CA-5D7CEFD056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594338"/>
            <a:ext cx="10515600" cy="483745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Заголовок 9">
            <a:extLst>
              <a:ext uri="{FF2B5EF4-FFF2-40B4-BE49-F238E27FC236}">
                <a16:creationId xmlns:a16="http://schemas.microsoft.com/office/drawing/2014/main" id="{D0714D0E-7591-59F2-FB0F-C12A86A1A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233"/>
            <a:ext cx="10515600" cy="129031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7422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69B6E1F-4F96-7C55-C22A-7D197421D6AB}"/>
              </a:ext>
            </a:extLst>
          </p:cNvPr>
          <p:cNvSpPr/>
          <p:nvPr userDrawn="1"/>
        </p:nvSpPr>
        <p:spPr>
          <a:xfrm>
            <a:off x="1" y="1318846"/>
            <a:ext cx="6329443" cy="4486965"/>
          </a:xfrm>
          <a:custGeom>
            <a:avLst/>
            <a:gdLst>
              <a:gd name="connsiteX0" fmla="*/ 0 w 5411755"/>
              <a:gd name="connsiteY0" fmla="*/ 0 h 7791054"/>
              <a:gd name="connsiteX1" fmla="*/ 5411755 w 5411755"/>
              <a:gd name="connsiteY1" fmla="*/ 0 h 7791054"/>
              <a:gd name="connsiteX2" fmla="*/ 5411755 w 5411755"/>
              <a:gd name="connsiteY2" fmla="*/ 7791054 h 7791054"/>
              <a:gd name="connsiteX3" fmla="*/ 0 w 5411755"/>
              <a:gd name="connsiteY3" fmla="*/ 7791054 h 7791054"/>
              <a:gd name="connsiteX4" fmla="*/ 0 w 5411755"/>
              <a:gd name="connsiteY4" fmla="*/ 0 h 7791054"/>
              <a:gd name="connsiteX0" fmla="*/ 0 w 10543592"/>
              <a:gd name="connsiteY0" fmla="*/ 0 h 7791054"/>
              <a:gd name="connsiteX1" fmla="*/ 10543592 w 10543592"/>
              <a:gd name="connsiteY1" fmla="*/ 18661 h 7791054"/>
              <a:gd name="connsiteX2" fmla="*/ 5411755 w 10543592"/>
              <a:gd name="connsiteY2" fmla="*/ 7791054 h 7791054"/>
              <a:gd name="connsiteX3" fmla="*/ 0 w 10543592"/>
              <a:gd name="connsiteY3" fmla="*/ 7791054 h 7791054"/>
              <a:gd name="connsiteX4" fmla="*/ 0 w 10543592"/>
              <a:gd name="connsiteY4" fmla="*/ 0 h 7791054"/>
              <a:gd name="connsiteX0" fmla="*/ 0 w 10543592"/>
              <a:gd name="connsiteY0" fmla="*/ 0 h 7791054"/>
              <a:gd name="connsiteX1" fmla="*/ 10543592 w 10543592"/>
              <a:gd name="connsiteY1" fmla="*/ 18661 h 7791054"/>
              <a:gd name="connsiteX2" fmla="*/ 5397467 w 10543592"/>
              <a:gd name="connsiteY2" fmla="*/ 7691042 h 7791054"/>
              <a:gd name="connsiteX3" fmla="*/ 0 w 10543592"/>
              <a:gd name="connsiteY3" fmla="*/ 7791054 h 7791054"/>
              <a:gd name="connsiteX4" fmla="*/ 0 w 10543592"/>
              <a:gd name="connsiteY4" fmla="*/ 0 h 7791054"/>
              <a:gd name="connsiteX0" fmla="*/ 0 w 10543592"/>
              <a:gd name="connsiteY0" fmla="*/ 0 h 7791054"/>
              <a:gd name="connsiteX1" fmla="*/ 10543592 w 10543592"/>
              <a:gd name="connsiteY1" fmla="*/ 18661 h 7791054"/>
              <a:gd name="connsiteX2" fmla="*/ 5411755 w 10543592"/>
              <a:gd name="connsiteY2" fmla="*/ 7776767 h 7791054"/>
              <a:gd name="connsiteX3" fmla="*/ 0 w 10543592"/>
              <a:gd name="connsiteY3" fmla="*/ 7791054 h 7791054"/>
              <a:gd name="connsiteX4" fmla="*/ 0 w 10543592"/>
              <a:gd name="connsiteY4" fmla="*/ 0 h 7791054"/>
              <a:gd name="connsiteX0" fmla="*/ 0 w 10543592"/>
              <a:gd name="connsiteY0" fmla="*/ 0 h 7776767"/>
              <a:gd name="connsiteX1" fmla="*/ 10543592 w 10543592"/>
              <a:gd name="connsiteY1" fmla="*/ 18661 h 7776767"/>
              <a:gd name="connsiteX2" fmla="*/ 5411755 w 10543592"/>
              <a:gd name="connsiteY2" fmla="*/ 7776767 h 7776767"/>
              <a:gd name="connsiteX3" fmla="*/ 71437 w 10543592"/>
              <a:gd name="connsiteY3" fmla="*/ 7619604 h 7776767"/>
              <a:gd name="connsiteX4" fmla="*/ 0 w 10543592"/>
              <a:gd name="connsiteY4" fmla="*/ 0 h 7776767"/>
              <a:gd name="connsiteX0" fmla="*/ 0 w 10543592"/>
              <a:gd name="connsiteY0" fmla="*/ 0 h 7776767"/>
              <a:gd name="connsiteX1" fmla="*/ 10543592 w 10543592"/>
              <a:gd name="connsiteY1" fmla="*/ 18661 h 7776767"/>
              <a:gd name="connsiteX2" fmla="*/ 5411755 w 10543592"/>
              <a:gd name="connsiteY2" fmla="*/ 7776767 h 7776767"/>
              <a:gd name="connsiteX3" fmla="*/ 14287 w 10543592"/>
              <a:gd name="connsiteY3" fmla="*/ 7776767 h 7776767"/>
              <a:gd name="connsiteX4" fmla="*/ 0 w 10543592"/>
              <a:gd name="connsiteY4" fmla="*/ 0 h 7776767"/>
              <a:gd name="connsiteX0" fmla="*/ 0 w 10540291"/>
              <a:gd name="connsiteY0" fmla="*/ 1146 h 7777913"/>
              <a:gd name="connsiteX1" fmla="*/ 10540291 w 10540291"/>
              <a:gd name="connsiteY1" fmla="*/ 0 h 7777913"/>
              <a:gd name="connsiteX2" fmla="*/ 5411755 w 10540291"/>
              <a:gd name="connsiteY2" fmla="*/ 7777913 h 7777913"/>
              <a:gd name="connsiteX3" fmla="*/ 14287 w 10540291"/>
              <a:gd name="connsiteY3" fmla="*/ 7777913 h 7777913"/>
              <a:gd name="connsiteX4" fmla="*/ 0 w 10540291"/>
              <a:gd name="connsiteY4" fmla="*/ 1146 h 7777913"/>
              <a:gd name="connsiteX0" fmla="*/ 0 w 10556796"/>
              <a:gd name="connsiteY0" fmla="*/ 1146 h 7777913"/>
              <a:gd name="connsiteX1" fmla="*/ 10556796 w 10556796"/>
              <a:gd name="connsiteY1" fmla="*/ 0 h 7777913"/>
              <a:gd name="connsiteX2" fmla="*/ 5411755 w 10556796"/>
              <a:gd name="connsiteY2" fmla="*/ 7777913 h 7777913"/>
              <a:gd name="connsiteX3" fmla="*/ 14287 w 10556796"/>
              <a:gd name="connsiteY3" fmla="*/ 7777913 h 7777913"/>
              <a:gd name="connsiteX4" fmla="*/ 0 w 10556796"/>
              <a:gd name="connsiteY4" fmla="*/ 1146 h 7777913"/>
              <a:gd name="connsiteX0" fmla="*/ 0 w 10948681"/>
              <a:gd name="connsiteY0" fmla="*/ 0 h 7776767"/>
              <a:gd name="connsiteX1" fmla="*/ 10948681 w 10948681"/>
              <a:gd name="connsiteY1" fmla="*/ 17515 h 7776767"/>
              <a:gd name="connsiteX2" fmla="*/ 5411755 w 10948681"/>
              <a:gd name="connsiteY2" fmla="*/ 7776767 h 7776767"/>
              <a:gd name="connsiteX3" fmla="*/ 14287 w 10948681"/>
              <a:gd name="connsiteY3" fmla="*/ 7776767 h 7776767"/>
              <a:gd name="connsiteX4" fmla="*/ 0 w 10948681"/>
              <a:gd name="connsiteY4" fmla="*/ 0 h 7776767"/>
              <a:gd name="connsiteX0" fmla="*/ 0 w 10948681"/>
              <a:gd name="connsiteY0" fmla="*/ 0 h 7786098"/>
              <a:gd name="connsiteX1" fmla="*/ 10948681 w 10948681"/>
              <a:gd name="connsiteY1" fmla="*/ 17515 h 7786098"/>
              <a:gd name="connsiteX2" fmla="*/ 5495730 w 10948681"/>
              <a:gd name="connsiteY2" fmla="*/ 7786098 h 7786098"/>
              <a:gd name="connsiteX3" fmla="*/ 14287 w 10948681"/>
              <a:gd name="connsiteY3" fmla="*/ 7776767 h 7786098"/>
              <a:gd name="connsiteX4" fmla="*/ 0 w 10948681"/>
              <a:gd name="connsiteY4" fmla="*/ 0 h 7786098"/>
              <a:gd name="connsiteX0" fmla="*/ 0 w 10920689"/>
              <a:gd name="connsiteY0" fmla="*/ 0 h 7786098"/>
              <a:gd name="connsiteX1" fmla="*/ 10920689 w 10920689"/>
              <a:gd name="connsiteY1" fmla="*/ 36176 h 7786098"/>
              <a:gd name="connsiteX2" fmla="*/ 5495730 w 10920689"/>
              <a:gd name="connsiteY2" fmla="*/ 7786098 h 7786098"/>
              <a:gd name="connsiteX3" fmla="*/ 14287 w 10920689"/>
              <a:gd name="connsiteY3" fmla="*/ 7776767 h 7786098"/>
              <a:gd name="connsiteX4" fmla="*/ 0 w 10920689"/>
              <a:gd name="connsiteY4" fmla="*/ 0 h 7786098"/>
              <a:gd name="connsiteX0" fmla="*/ 0 w 10920689"/>
              <a:gd name="connsiteY0" fmla="*/ 41883 h 7749922"/>
              <a:gd name="connsiteX1" fmla="*/ 10920689 w 10920689"/>
              <a:gd name="connsiteY1" fmla="*/ 0 h 7749922"/>
              <a:gd name="connsiteX2" fmla="*/ 5495730 w 10920689"/>
              <a:gd name="connsiteY2" fmla="*/ 7749922 h 7749922"/>
              <a:gd name="connsiteX3" fmla="*/ 14287 w 10920689"/>
              <a:gd name="connsiteY3" fmla="*/ 7740591 h 7749922"/>
              <a:gd name="connsiteX4" fmla="*/ 0 w 10920689"/>
              <a:gd name="connsiteY4" fmla="*/ 41883 h 7749922"/>
              <a:gd name="connsiteX0" fmla="*/ 0 w 10931840"/>
              <a:gd name="connsiteY0" fmla="*/ 8430 h 7749922"/>
              <a:gd name="connsiteX1" fmla="*/ 10931840 w 10931840"/>
              <a:gd name="connsiteY1" fmla="*/ 0 h 7749922"/>
              <a:gd name="connsiteX2" fmla="*/ 5506881 w 10931840"/>
              <a:gd name="connsiteY2" fmla="*/ 7749922 h 7749922"/>
              <a:gd name="connsiteX3" fmla="*/ 25438 w 10931840"/>
              <a:gd name="connsiteY3" fmla="*/ 7740591 h 7749922"/>
              <a:gd name="connsiteX4" fmla="*/ 0 w 10931840"/>
              <a:gd name="connsiteY4" fmla="*/ 8430 h 7749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31840" h="7749922">
                <a:moveTo>
                  <a:pt x="0" y="8430"/>
                </a:moveTo>
                <a:lnTo>
                  <a:pt x="10931840" y="0"/>
                </a:lnTo>
                <a:lnTo>
                  <a:pt x="5506881" y="7749922"/>
                </a:lnTo>
                <a:lnTo>
                  <a:pt x="25438" y="7740591"/>
                </a:lnTo>
                <a:cubicBezTo>
                  <a:pt x="20676" y="5148335"/>
                  <a:pt x="4762" y="2600686"/>
                  <a:pt x="0" y="8430"/>
                </a:cubicBez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F11A0EB-4EF4-3CF5-3BB9-03718BF71FA9}"/>
              </a:ext>
            </a:extLst>
          </p:cNvPr>
          <p:cNvSpPr/>
          <p:nvPr userDrawn="1"/>
        </p:nvSpPr>
        <p:spPr>
          <a:xfrm>
            <a:off x="0" y="0"/>
            <a:ext cx="12192000" cy="1121501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4" name="Прямоугольник 2">
            <a:extLst>
              <a:ext uri="{FF2B5EF4-FFF2-40B4-BE49-F238E27FC236}">
                <a16:creationId xmlns:a16="http://schemas.microsoft.com/office/drawing/2014/main" id="{C39BDDAA-FCED-4B86-778B-8A08A4B44AE3}"/>
              </a:ext>
            </a:extLst>
          </p:cNvPr>
          <p:cNvSpPr/>
          <p:nvPr userDrawn="1"/>
        </p:nvSpPr>
        <p:spPr>
          <a:xfrm>
            <a:off x="7409540" y="0"/>
            <a:ext cx="4782460" cy="1126314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14FC925-6EA1-ABDA-307B-59162B257D36}"/>
              </a:ext>
            </a:extLst>
          </p:cNvPr>
          <p:cNvSpPr/>
          <p:nvPr userDrawn="1"/>
        </p:nvSpPr>
        <p:spPr>
          <a:xfrm>
            <a:off x="0" y="1318846"/>
            <a:ext cx="146323" cy="44869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92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1"/>
          </p:nvPr>
        </p:nvSpPr>
        <p:spPr>
          <a:xfrm>
            <a:off x="238296" y="1414325"/>
            <a:ext cx="5546725" cy="4125172"/>
          </a:xfrm>
          <a:prstGeom prst="rect">
            <a:avLst/>
          </a:prstGeom>
        </p:spPr>
        <p:txBody>
          <a:bodyPr/>
          <a:lstStyle>
            <a:lvl1pPr marL="342905" indent="-342905">
              <a:lnSpc>
                <a:spcPct val="25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0" name="Рисунок 2"/>
          <p:cNvSpPr>
            <a:spLocks noGrp="1"/>
          </p:cNvSpPr>
          <p:nvPr>
            <p:ph type="pic" sz="quarter" idx="12"/>
          </p:nvPr>
        </p:nvSpPr>
        <p:spPr>
          <a:xfrm>
            <a:off x="4101609" y="1208982"/>
            <a:ext cx="8090391" cy="4707014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4421393"/>
              <a:gd name="connsiteY0" fmla="*/ 580913 h 1495313"/>
              <a:gd name="connsiteX1" fmla="*/ 4421393 w 4421393"/>
              <a:gd name="connsiteY1" fmla="*/ 0 h 1495313"/>
              <a:gd name="connsiteX2" fmla="*/ 914400 w 4421393"/>
              <a:gd name="connsiteY2" fmla="*/ 1495313 h 1495313"/>
              <a:gd name="connsiteX3" fmla="*/ 0 w 4421393"/>
              <a:gd name="connsiteY3" fmla="*/ 1495313 h 1495313"/>
              <a:gd name="connsiteX4" fmla="*/ 0 w 4421393"/>
              <a:gd name="connsiteY4" fmla="*/ 580913 h 1495313"/>
              <a:gd name="connsiteX0" fmla="*/ 0 w 5282004"/>
              <a:gd name="connsiteY0" fmla="*/ 0 h 1495313"/>
              <a:gd name="connsiteX1" fmla="*/ 5282004 w 5282004"/>
              <a:gd name="connsiteY1" fmla="*/ 0 h 1495313"/>
              <a:gd name="connsiteX2" fmla="*/ 1775011 w 5282004"/>
              <a:gd name="connsiteY2" fmla="*/ 1495313 h 1495313"/>
              <a:gd name="connsiteX3" fmla="*/ 860611 w 5282004"/>
              <a:gd name="connsiteY3" fmla="*/ 1495313 h 1495313"/>
              <a:gd name="connsiteX4" fmla="*/ 0 w 5282004"/>
              <a:gd name="connsiteY4" fmla="*/ 0 h 1495313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4238513 w 7745506"/>
              <a:gd name="connsiteY2" fmla="*/ 1495313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7723990 w 7745506"/>
              <a:gd name="connsiteY2" fmla="*/ 3754419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7713232 w 7745506"/>
              <a:gd name="connsiteY2" fmla="*/ 3797450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09714 w 7691718"/>
              <a:gd name="connsiteY0" fmla="*/ 0 h 3797450"/>
              <a:gd name="connsiteX1" fmla="*/ 7691718 w 7691718"/>
              <a:gd name="connsiteY1" fmla="*/ 0 h 3797450"/>
              <a:gd name="connsiteX2" fmla="*/ 7659444 w 7691718"/>
              <a:gd name="connsiteY2" fmla="*/ 3797450 h 3797450"/>
              <a:gd name="connsiteX3" fmla="*/ 0 w 7691718"/>
              <a:gd name="connsiteY3" fmla="*/ 3775934 h 3797450"/>
              <a:gd name="connsiteX4" fmla="*/ 2409714 w 7691718"/>
              <a:gd name="connsiteY4" fmla="*/ 0 h 3797450"/>
              <a:gd name="connsiteX0" fmla="*/ 2431230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431230 w 7713234"/>
              <a:gd name="connsiteY4" fmla="*/ 0 h 3797450"/>
              <a:gd name="connsiteX0" fmla="*/ 2441988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441988 w 7713234"/>
              <a:gd name="connsiteY4" fmla="*/ 0 h 3797450"/>
              <a:gd name="connsiteX0" fmla="*/ 2671106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671106 w 7713234"/>
              <a:gd name="connsiteY4" fmla="*/ 0 h 3797450"/>
              <a:gd name="connsiteX0" fmla="*/ 3169743 w 7713234"/>
              <a:gd name="connsiteY0" fmla="*/ 0 h 4002771"/>
              <a:gd name="connsiteX1" fmla="*/ 7713234 w 7713234"/>
              <a:gd name="connsiteY1" fmla="*/ 205321 h 4002771"/>
              <a:gd name="connsiteX2" fmla="*/ 7680960 w 7713234"/>
              <a:gd name="connsiteY2" fmla="*/ 4002771 h 4002771"/>
              <a:gd name="connsiteX3" fmla="*/ 0 w 7713234"/>
              <a:gd name="connsiteY3" fmla="*/ 3992013 h 4002771"/>
              <a:gd name="connsiteX4" fmla="*/ 3169743 w 7713234"/>
              <a:gd name="connsiteY4" fmla="*/ 0 h 4002771"/>
              <a:gd name="connsiteX0" fmla="*/ 3169743 w 7713234"/>
              <a:gd name="connsiteY0" fmla="*/ 9777 h 4012548"/>
              <a:gd name="connsiteX1" fmla="*/ 7713234 w 7713234"/>
              <a:gd name="connsiteY1" fmla="*/ 0 h 4012548"/>
              <a:gd name="connsiteX2" fmla="*/ 7680960 w 7713234"/>
              <a:gd name="connsiteY2" fmla="*/ 4012548 h 4012548"/>
              <a:gd name="connsiteX3" fmla="*/ 0 w 7713234"/>
              <a:gd name="connsiteY3" fmla="*/ 4001790 h 4012548"/>
              <a:gd name="connsiteX4" fmla="*/ 3169743 w 7713234"/>
              <a:gd name="connsiteY4" fmla="*/ 9777 h 4012548"/>
              <a:gd name="connsiteX0" fmla="*/ 3159966 w 7703457"/>
              <a:gd name="connsiteY0" fmla="*/ 9777 h 4480873"/>
              <a:gd name="connsiteX1" fmla="*/ 7703457 w 7703457"/>
              <a:gd name="connsiteY1" fmla="*/ 0 h 4480873"/>
              <a:gd name="connsiteX2" fmla="*/ 7671183 w 7703457"/>
              <a:gd name="connsiteY2" fmla="*/ 4012548 h 4480873"/>
              <a:gd name="connsiteX3" fmla="*/ 0 w 7703457"/>
              <a:gd name="connsiteY3" fmla="*/ 4480873 h 4480873"/>
              <a:gd name="connsiteX4" fmla="*/ 3159966 w 7703457"/>
              <a:gd name="connsiteY4" fmla="*/ 9777 h 4480873"/>
              <a:gd name="connsiteX0" fmla="*/ 3159966 w 7703457"/>
              <a:gd name="connsiteY0" fmla="*/ 9777 h 4481854"/>
              <a:gd name="connsiteX1" fmla="*/ 7703457 w 7703457"/>
              <a:gd name="connsiteY1" fmla="*/ 0 h 4481854"/>
              <a:gd name="connsiteX2" fmla="*/ 7700515 w 7703457"/>
              <a:gd name="connsiteY2" fmla="*/ 4481854 h 4481854"/>
              <a:gd name="connsiteX3" fmla="*/ 0 w 7703457"/>
              <a:gd name="connsiteY3" fmla="*/ 4480873 h 4481854"/>
              <a:gd name="connsiteX4" fmla="*/ 3159966 w 7703457"/>
              <a:gd name="connsiteY4" fmla="*/ 9777 h 448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03457" h="4481854">
                <a:moveTo>
                  <a:pt x="3159966" y="9777"/>
                </a:moveTo>
                <a:lnTo>
                  <a:pt x="7703457" y="0"/>
                </a:lnTo>
                <a:cubicBezTo>
                  <a:pt x="7702476" y="1493951"/>
                  <a:pt x="7701496" y="2987903"/>
                  <a:pt x="7700515" y="4481854"/>
                </a:cubicBezTo>
                <a:lnTo>
                  <a:pt x="0" y="4480873"/>
                </a:lnTo>
                <a:lnTo>
                  <a:pt x="3159966" y="9777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391904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иаграмма 4">
            <a:extLst>
              <a:ext uri="{FF2B5EF4-FFF2-40B4-BE49-F238E27FC236}">
                <a16:creationId xmlns:a16="http://schemas.microsoft.com/office/drawing/2014/main" id="{7C0D2508-D1E5-C21B-F3FB-32FDB4B8340B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838201" y="1735015"/>
            <a:ext cx="10515600" cy="4773010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3" name="Заголовок 9">
            <a:extLst>
              <a:ext uri="{FF2B5EF4-FFF2-40B4-BE49-F238E27FC236}">
                <a16:creationId xmlns:a16="http://schemas.microsoft.com/office/drawing/2014/main" id="{ABE41146-5150-0362-E095-1FC8C53BB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233"/>
            <a:ext cx="10515600" cy="129031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9706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иаграмма 4">
            <a:extLst>
              <a:ext uri="{FF2B5EF4-FFF2-40B4-BE49-F238E27FC236}">
                <a16:creationId xmlns:a16="http://schemas.microsoft.com/office/drawing/2014/main" id="{7C0D2508-D1E5-C21B-F3FB-32FDB4B8340B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001306" y="1396788"/>
            <a:ext cx="4793942" cy="5158619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849" y="1396788"/>
            <a:ext cx="5183820" cy="515861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C502C0F-C74C-86A4-1406-32C19917C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9" y="71224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31894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иаграмма 4">
            <a:extLst>
              <a:ext uri="{FF2B5EF4-FFF2-40B4-BE49-F238E27FC236}">
                <a16:creationId xmlns:a16="http://schemas.microsoft.com/office/drawing/2014/main" id="{7C0D2508-D1E5-C21B-F3FB-32FDB4B8340B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001306" y="1396788"/>
            <a:ext cx="4793942" cy="5158619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850" y="1396788"/>
            <a:ext cx="5183819" cy="236734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08484A89-04A1-6E15-CA85-A3B2EB9B50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849" y="4110493"/>
            <a:ext cx="5183820" cy="236734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17873CB-26FE-A46A-57F0-AF5561DE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9" y="255703"/>
            <a:ext cx="10294398" cy="97749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8996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иаграмма 4">
            <a:extLst>
              <a:ext uri="{FF2B5EF4-FFF2-40B4-BE49-F238E27FC236}">
                <a16:creationId xmlns:a16="http://schemas.microsoft.com/office/drawing/2014/main" id="{7C0D2508-D1E5-C21B-F3FB-32FDB4B8340B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500849" y="1676400"/>
            <a:ext cx="4793942" cy="4879006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9" y="302594"/>
            <a:ext cx="10294398" cy="1094192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11427" y="1676399"/>
            <a:ext cx="5183820" cy="487900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1080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иаграмма 4">
            <a:extLst>
              <a:ext uri="{FF2B5EF4-FFF2-40B4-BE49-F238E27FC236}">
                <a16:creationId xmlns:a16="http://schemas.microsoft.com/office/drawing/2014/main" id="{7C0D2508-D1E5-C21B-F3FB-32FDB4B8340B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500849" y="3236010"/>
            <a:ext cx="10294398" cy="3319396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9" y="302594"/>
            <a:ext cx="10294398" cy="115106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849" y="1606062"/>
            <a:ext cx="10294398" cy="127918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7279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иаграмма 4">
            <a:extLst>
              <a:ext uri="{FF2B5EF4-FFF2-40B4-BE49-F238E27FC236}">
                <a16:creationId xmlns:a16="http://schemas.microsoft.com/office/drawing/2014/main" id="{7C0D2508-D1E5-C21B-F3FB-32FDB4B8340B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500849" y="3236010"/>
            <a:ext cx="10294398" cy="3319396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9" y="164124"/>
            <a:ext cx="10294398" cy="11019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850" y="1396788"/>
            <a:ext cx="4612689" cy="148845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9767084A-BEB4-9E02-C765-26D1E1186B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77523" y="1392384"/>
            <a:ext cx="5317725" cy="148845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4942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9" y="0"/>
            <a:ext cx="10973396" cy="139678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849" y="1396788"/>
            <a:ext cx="5183820" cy="515861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790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849" y="1971219"/>
            <a:ext cx="10294398" cy="113437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B520A236-DDF1-5830-48A3-BD7B99AD1F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0849" y="3436242"/>
            <a:ext cx="10294398" cy="113437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D86FDB3-FC26-8CF1-B626-0858E9C129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849" y="5059634"/>
            <a:ext cx="10294398" cy="113437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1191AC6-DFBA-0614-33A9-40B5B9A6A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9" y="244993"/>
            <a:ext cx="10294398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46995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14008" y="1924326"/>
            <a:ext cx="9281240" cy="74342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E5B182C3-1682-9403-9737-AA7F060F98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14008" y="2848720"/>
            <a:ext cx="9281240" cy="74342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1D98C5EF-6433-5B60-7361-62C36EFC74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4008" y="3773114"/>
            <a:ext cx="9281240" cy="74342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E653DEFB-6773-3AD6-6AB5-412917339D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14008" y="4697508"/>
            <a:ext cx="9281240" cy="74342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3D758368-A700-E13F-44D4-ABC1FBEBBA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4008" y="5621902"/>
            <a:ext cx="9281240" cy="74342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DF58B9C-3922-D9C5-3939-51909B8D2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24" y="242356"/>
            <a:ext cx="10326324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424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85C8E3-A78F-D037-4A7F-39DD427C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9" y="302594"/>
            <a:ext cx="10294398" cy="1244852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A2CDAF3-8536-EBBB-9F3F-BA4925C35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849" y="1910862"/>
            <a:ext cx="5183820" cy="4644544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0181E944-5809-B80D-8B9D-F259608C59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64238" y="1910992"/>
            <a:ext cx="4830762" cy="464379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393057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91.xml"/><Relationship Id="rId21" Type="http://schemas.openxmlformats.org/officeDocument/2006/relationships/slideLayout" Target="../slideLayouts/slideLayout86.xml"/><Relationship Id="rId42" Type="http://schemas.openxmlformats.org/officeDocument/2006/relationships/slideLayout" Target="../slideLayouts/slideLayout107.xml"/><Relationship Id="rId47" Type="http://schemas.openxmlformats.org/officeDocument/2006/relationships/slideLayout" Target="../slideLayouts/slideLayout112.xml"/><Relationship Id="rId63" Type="http://schemas.openxmlformats.org/officeDocument/2006/relationships/slideLayout" Target="../slideLayouts/slideLayout128.xml"/><Relationship Id="rId68" Type="http://schemas.openxmlformats.org/officeDocument/2006/relationships/slideLayout" Target="../slideLayouts/slideLayout133.xml"/><Relationship Id="rId84" Type="http://schemas.openxmlformats.org/officeDocument/2006/relationships/slideLayout" Target="../slideLayouts/slideLayout149.xml"/><Relationship Id="rId89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81.xml"/><Relationship Id="rId107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76.xml"/><Relationship Id="rId32" Type="http://schemas.openxmlformats.org/officeDocument/2006/relationships/slideLayout" Target="../slideLayouts/slideLayout97.xml"/><Relationship Id="rId37" Type="http://schemas.openxmlformats.org/officeDocument/2006/relationships/slideLayout" Target="../slideLayouts/slideLayout102.xml"/><Relationship Id="rId53" Type="http://schemas.openxmlformats.org/officeDocument/2006/relationships/slideLayout" Target="../slideLayouts/slideLayout118.xml"/><Relationship Id="rId58" Type="http://schemas.openxmlformats.org/officeDocument/2006/relationships/slideLayout" Target="../slideLayouts/slideLayout123.xml"/><Relationship Id="rId74" Type="http://schemas.openxmlformats.org/officeDocument/2006/relationships/slideLayout" Target="../slideLayouts/slideLayout139.xml"/><Relationship Id="rId79" Type="http://schemas.openxmlformats.org/officeDocument/2006/relationships/slideLayout" Target="../slideLayouts/slideLayout144.xml"/><Relationship Id="rId102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70.xml"/><Relationship Id="rId90" Type="http://schemas.openxmlformats.org/officeDocument/2006/relationships/slideLayout" Target="../slideLayouts/slideLayout155.xml"/><Relationship Id="rId95" Type="http://schemas.openxmlformats.org/officeDocument/2006/relationships/slideLayout" Target="../slideLayouts/slideLayout160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43" Type="http://schemas.openxmlformats.org/officeDocument/2006/relationships/slideLayout" Target="../slideLayouts/slideLayout108.xml"/><Relationship Id="rId48" Type="http://schemas.openxmlformats.org/officeDocument/2006/relationships/slideLayout" Target="../slideLayouts/slideLayout113.xml"/><Relationship Id="rId64" Type="http://schemas.openxmlformats.org/officeDocument/2006/relationships/slideLayout" Target="../slideLayouts/slideLayout129.xml"/><Relationship Id="rId69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145.xml"/><Relationship Id="rId85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33" Type="http://schemas.openxmlformats.org/officeDocument/2006/relationships/slideLayout" Target="../slideLayouts/slideLayout98.xml"/><Relationship Id="rId38" Type="http://schemas.openxmlformats.org/officeDocument/2006/relationships/slideLayout" Target="../slideLayouts/slideLayout103.xml"/><Relationship Id="rId59" Type="http://schemas.openxmlformats.org/officeDocument/2006/relationships/slideLayout" Target="../slideLayouts/slideLayout124.xml"/><Relationship Id="rId103" Type="http://schemas.openxmlformats.org/officeDocument/2006/relationships/slideLayout" Target="../slideLayouts/slideLayout168.xml"/><Relationship Id="rId108" Type="http://schemas.openxmlformats.org/officeDocument/2006/relationships/slideLayout" Target="../slideLayouts/slideLayout173.xml"/><Relationship Id="rId54" Type="http://schemas.openxmlformats.org/officeDocument/2006/relationships/slideLayout" Target="../slideLayouts/slideLayout119.xml"/><Relationship Id="rId70" Type="http://schemas.openxmlformats.org/officeDocument/2006/relationships/slideLayout" Target="../slideLayouts/slideLayout135.xml"/><Relationship Id="rId75" Type="http://schemas.openxmlformats.org/officeDocument/2006/relationships/slideLayout" Target="../slideLayouts/slideLayout140.xml"/><Relationship Id="rId91" Type="http://schemas.openxmlformats.org/officeDocument/2006/relationships/slideLayout" Target="../slideLayouts/slideLayout156.xml"/><Relationship Id="rId96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36" Type="http://schemas.openxmlformats.org/officeDocument/2006/relationships/slideLayout" Target="../slideLayouts/slideLayout101.xml"/><Relationship Id="rId49" Type="http://schemas.openxmlformats.org/officeDocument/2006/relationships/slideLayout" Target="../slideLayouts/slideLayout114.xml"/><Relationship Id="rId57" Type="http://schemas.openxmlformats.org/officeDocument/2006/relationships/slideLayout" Target="../slideLayouts/slideLayout122.xml"/><Relationship Id="rId106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75.xml"/><Relationship Id="rId31" Type="http://schemas.openxmlformats.org/officeDocument/2006/relationships/slideLayout" Target="../slideLayouts/slideLayout96.xml"/><Relationship Id="rId44" Type="http://schemas.openxmlformats.org/officeDocument/2006/relationships/slideLayout" Target="../slideLayouts/slideLayout109.xml"/><Relationship Id="rId52" Type="http://schemas.openxmlformats.org/officeDocument/2006/relationships/slideLayout" Target="../slideLayouts/slideLayout117.xml"/><Relationship Id="rId60" Type="http://schemas.openxmlformats.org/officeDocument/2006/relationships/slideLayout" Target="../slideLayouts/slideLayout125.xml"/><Relationship Id="rId65" Type="http://schemas.openxmlformats.org/officeDocument/2006/relationships/slideLayout" Target="../slideLayouts/slideLayout130.xml"/><Relationship Id="rId73" Type="http://schemas.openxmlformats.org/officeDocument/2006/relationships/slideLayout" Target="../slideLayouts/slideLayout138.xml"/><Relationship Id="rId78" Type="http://schemas.openxmlformats.org/officeDocument/2006/relationships/slideLayout" Target="../slideLayouts/slideLayout143.xml"/><Relationship Id="rId81" Type="http://schemas.openxmlformats.org/officeDocument/2006/relationships/slideLayout" Target="../slideLayouts/slideLayout146.xml"/><Relationship Id="rId86" Type="http://schemas.openxmlformats.org/officeDocument/2006/relationships/slideLayout" Target="../slideLayouts/slideLayout151.xml"/><Relationship Id="rId94" Type="http://schemas.openxmlformats.org/officeDocument/2006/relationships/slideLayout" Target="../slideLayouts/slideLayout159.xml"/><Relationship Id="rId99" Type="http://schemas.openxmlformats.org/officeDocument/2006/relationships/slideLayout" Target="../slideLayouts/slideLayout164.xml"/><Relationship Id="rId101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39" Type="http://schemas.openxmlformats.org/officeDocument/2006/relationships/slideLayout" Target="../slideLayouts/slideLayout104.xml"/><Relationship Id="rId109" Type="http://schemas.openxmlformats.org/officeDocument/2006/relationships/theme" Target="../theme/theme3.xml"/><Relationship Id="rId34" Type="http://schemas.openxmlformats.org/officeDocument/2006/relationships/slideLayout" Target="../slideLayouts/slideLayout99.xml"/><Relationship Id="rId50" Type="http://schemas.openxmlformats.org/officeDocument/2006/relationships/slideLayout" Target="../slideLayouts/slideLayout115.xml"/><Relationship Id="rId55" Type="http://schemas.openxmlformats.org/officeDocument/2006/relationships/slideLayout" Target="../slideLayouts/slideLayout120.xml"/><Relationship Id="rId76" Type="http://schemas.openxmlformats.org/officeDocument/2006/relationships/slideLayout" Target="../slideLayouts/slideLayout141.xml"/><Relationship Id="rId97" Type="http://schemas.openxmlformats.org/officeDocument/2006/relationships/slideLayout" Target="../slideLayouts/slideLayout162.xml"/><Relationship Id="rId104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72.xml"/><Relationship Id="rId71" Type="http://schemas.openxmlformats.org/officeDocument/2006/relationships/slideLayout" Target="../slideLayouts/slideLayout136.xml"/><Relationship Id="rId9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67.xml"/><Relationship Id="rId29" Type="http://schemas.openxmlformats.org/officeDocument/2006/relationships/slideLayout" Target="../slideLayouts/slideLayout94.xml"/><Relationship Id="rId24" Type="http://schemas.openxmlformats.org/officeDocument/2006/relationships/slideLayout" Target="../slideLayouts/slideLayout89.xml"/><Relationship Id="rId40" Type="http://schemas.openxmlformats.org/officeDocument/2006/relationships/slideLayout" Target="../slideLayouts/slideLayout105.xml"/><Relationship Id="rId45" Type="http://schemas.openxmlformats.org/officeDocument/2006/relationships/slideLayout" Target="../slideLayouts/slideLayout110.xml"/><Relationship Id="rId66" Type="http://schemas.openxmlformats.org/officeDocument/2006/relationships/slideLayout" Target="../slideLayouts/slideLayout131.xml"/><Relationship Id="rId87" Type="http://schemas.openxmlformats.org/officeDocument/2006/relationships/slideLayout" Target="../slideLayouts/slideLayout152.xml"/><Relationship Id="rId61" Type="http://schemas.openxmlformats.org/officeDocument/2006/relationships/slideLayout" Target="../slideLayouts/slideLayout126.xml"/><Relationship Id="rId82" Type="http://schemas.openxmlformats.org/officeDocument/2006/relationships/slideLayout" Target="../slideLayouts/slideLayout147.xml"/><Relationship Id="rId1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79.xml"/><Relationship Id="rId30" Type="http://schemas.openxmlformats.org/officeDocument/2006/relationships/slideLayout" Target="../slideLayouts/slideLayout95.xml"/><Relationship Id="rId35" Type="http://schemas.openxmlformats.org/officeDocument/2006/relationships/slideLayout" Target="../slideLayouts/slideLayout100.xml"/><Relationship Id="rId56" Type="http://schemas.openxmlformats.org/officeDocument/2006/relationships/slideLayout" Target="../slideLayouts/slideLayout121.xml"/><Relationship Id="rId77" Type="http://schemas.openxmlformats.org/officeDocument/2006/relationships/slideLayout" Target="../slideLayouts/slideLayout142.xml"/><Relationship Id="rId100" Type="http://schemas.openxmlformats.org/officeDocument/2006/relationships/slideLayout" Target="../slideLayouts/slideLayout165.xml"/><Relationship Id="rId105" Type="http://schemas.openxmlformats.org/officeDocument/2006/relationships/slideLayout" Target="../slideLayouts/slideLayout170.xml"/><Relationship Id="rId8" Type="http://schemas.openxmlformats.org/officeDocument/2006/relationships/slideLayout" Target="../slideLayouts/slideLayout73.xml"/><Relationship Id="rId51" Type="http://schemas.openxmlformats.org/officeDocument/2006/relationships/slideLayout" Target="../slideLayouts/slideLayout116.xml"/><Relationship Id="rId72" Type="http://schemas.openxmlformats.org/officeDocument/2006/relationships/slideLayout" Target="../slideLayouts/slideLayout137.xml"/><Relationship Id="rId93" Type="http://schemas.openxmlformats.org/officeDocument/2006/relationships/slideLayout" Target="../slideLayouts/slideLayout158.xml"/><Relationship Id="rId9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90.xml"/><Relationship Id="rId46" Type="http://schemas.openxmlformats.org/officeDocument/2006/relationships/slideLayout" Target="../slideLayouts/slideLayout111.xml"/><Relationship Id="rId67" Type="http://schemas.openxmlformats.org/officeDocument/2006/relationships/slideLayout" Target="../slideLayouts/slideLayout132.xml"/><Relationship Id="rId20" Type="http://schemas.openxmlformats.org/officeDocument/2006/relationships/slideLayout" Target="../slideLayouts/slideLayout85.xml"/><Relationship Id="rId41" Type="http://schemas.openxmlformats.org/officeDocument/2006/relationships/slideLayout" Target="../slideLayouts/slideLayout106.xml"/><Relationship Id="rId62" Type="http://schemas.openxmlformats.org/officeDocument/2006/relationships/slideLayout" Target="../slideLayouts/slideLayout127.xml"/><Relationship Id="rId83" Type="http://schemas.openxmlformats.org/officeDocument/2006/relationships/slideLayout" Target="../slideLayouts/slideLayout148.xml"/><Relationship Id="rId88" Type="http://schemas.openxmlformats.org/officeDocument/2006/relationships/slideLayout" Target="../slideLayouts/slideLayout1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/Relationships>
</file>

<file path=ppt/slideMasters/_rels/slideMaster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10.xml"/><Relationship Id="rId21" Type="http://schemas.openxmlformats.org/officeDocument/2006/relationships/slideLayout" Target="../slideLayouts/slideLayout205.xml"/><Relationship Id="rId42" Type="http://schemas.openxmlformats.org/officeDocument/2006/relationships/slideLayout" Target="../slideLayouts/slideLayout226.xml"/><Relationship Id="rId47" Type="http://schemas.openxmlformats.org/officeDocument/2006/relationships/slideLayout" Target="../slideLayouts/slideLayout231.xml"/><Relationship Id="rId63" Type="http://schemas.openxmlformats.org/officeDocument/2006/relationships/slideLayout" Target="../slideLayouts/slideLayout247.xml"/><Relationship Id="rId68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86.xml"/><Relationship Id="rId16" Type="http://schemas.openxmlformats.org/officeDocument/2006/relationships/slideLayout" Target="../slideLayouts/slideLayout200.xml"/><Relationship Id="rId29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195.xml"/><Relationship Id="rId24" Type="http://schemas.openxmlformats.org/officeDocument/2006/relationships/slideLayout" Target="../slideLayouts/slideLayout208.xml"/><Relationship Id="rId32" Type="http://schemas.openxmlformats.org/officeDocument/2006/relationships/slideLayout" Target="../slideLayouts/slideLayout216.xml"/><Relationship Id="rId37" Type="http://schemas.openxmlformats.org/officeDocument/2006/relationships/slideLayout" Target="../slideLayouts/slideLayout221.xml"/><Relationship Id="rId40" Type="http://schemas.openxmlformats.org/officeDocument/2006/relationships/slideLayout" Target="../slideLayouts/slideLayout224.xml"/><Relationship Id="rId45" Type="http://schemas.openxmlformats.org/officeDocument/2006/relationships/slideLayout" Target="../slideLayouts/slideLayout229.xml"/><Relationship Id="rId53" Type="http://schemas.openxmlformats.org/officeDocument/2006/relationships/slideLayout" Target="../slideLayouts/slideLayout237.xml"/><Relationship Id="rId58" Type="http://schemas.openxmlformats.org/officeDocument/2006/relationships/slideLayout" Target="../slideLayouts/slideLayout242.xml"/><Relationship Id="rId66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189.xml"/><Relationship Id="rId61" Type="http://schemas.openxmlformats.org/officeDocument/2006/relationships/slideLayout" Target="../slideLayouts/slideLayout245.xml"/><Relationship Id="rId19" Type="http://schemas.openxmlformats.org/officeDocument/2006/relationships/slideLayout" Target="../slideLayouts/slideLayout203.xml"/><Relationship Id="rId14" Type="http://schemas.openxmlformats.org/officeDocument/2006/relationships/slideLayout" Target="../slideLayouts/slideLayout198.xml"/><Relationship Id="rId22" Type="http://schemas.openxmlformats.org/officeDocument/2006/relationships/slideLayout" Target="../slideLayouts/slideLayout206.xml"/><Relationship Id="rId27" Type="http://schemas.openxmlformats.org/officeDocument/2006/relationships/slideLayout" Target="../slideLayouts/slideLayout211.xml"/><Relationship Id="rId30" Type="http://schemas.openxmlformats.org/officeDocument/2006/relationships/slideLayout" Target="../slideLayouts/slideLayout214.xml"/><Relationship Id="rId35" Type="http://schemas.openxmlformats.org/officeDocument/2006/relationships/slideLayout" Target="../slideLayouts/slideLayout219.xml"/><Relationship Id="rId43" Type="http://schemas.openxmlformats.org/officeDocument/2006/relationships/slideLayout" Target="../slideLayouts/slideLayout227.xml"/><Relationship Id="rId48" Type="http://schemas.openxmlformats.org/officeDocument/2006/relationships/slideLayout" Target="../slideLayouts/slideLayout232.xml"/><Relationship Id="rId56" Type="http://schemas.openxmlformats.org/officeDocument/2006/relationships/slideLayout" Target="../slideLayouts/slideLayout240.xml"/><Relationship Id="rId64" Type="http://schemas.openxmlformats.org/officeDocument/2006/relationships/slideLayout" Target="../slideLayouts/slideLayout248.xml"/><Relationship Id="rId69" Type="http://schemas.openxmlformats.org/officeDocument/2006/relationships/theme" Target="../theme/theme5.xml"/><Relationship Id="rId8" Type="http://schemas.openxmlformats.org/officeDocument/2006/relationships/slideLayout" Target="../slideLayouts/slideLayout192.xml"/><Relationship Id="rId51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6.xml"/><Relationship Id="rId17" Type="http://schemas.openxmlformats.org/officeDocument/2006/relationships/slideLayout" Target="../slideLayouts/slideLayout201.xml"/><Relationship Id="rId25" Type="http://schemas.openxmlformats.org/officeDocument/2006/relationships/slideLayout" Target="../slideLayouts/slideLayout209.xml"/><Relationship Id="rId33" Type="http://schemas.openxmlformats.org/officeDocument/2006/relationships/slideLayout" Target="../slideLayouts/slideLayout217.xml"/><Relationship Id="rId38" Type="http://schemas.openxmlformats.org/officeDocument/2006/relationships/slideLayout" Target="../slideLayouts/slideLayout222.xml"/><Relationship Id="rId46" Type="http://schemas.openxmlformats.org/officeDocument/2006/relationships/slideLayout" Target="../slideLayouts/slideLayout230.xml"/><Relationship Id="rId59" Type="http://schemas.openxmlformats.org/officeDocument/2006/relationships/slideLayout" Target="../slideLayouts/slideLayout243.xml"/><Relationship Id="rId67" Type="http://schemas.openxmlformats.org/officeDocument/2006/relationships/slideLayout" Target="../slideLayouts/slideLayout251.xml"/><Relationship Id="rId20" Type="http://schemas.openxmlformats.org/officeDocument/2006/relationships/slideLayout" Target="../slideLayouts/slideLayout204.xml"/><Relationship Id="rId41" Type="http://schemas.openxmlformats.org/officeDocument/2006/relationships/slideLayout" Target="../slideLayouts/slideLayout225.xml"/><Relationship Id="rId54" Type="http://schemas.openxmlformats.org/officeDocument/2006/relationships/slideLayout" Target="../slideLayouts/slideLayout238.xml"/><Relationship Id="rId62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5" Type="http://schemas.openxmlformats.org/officeDocument/2006/relationships/slideLayout" Target="../slideLayouts/slideLayout199.xml"/><Relationship Id="rId23" Type="http://schemas.openxmlformats.org/officeDocument/2006/relationships/slideLayout" Target="../slideLayouts/slideLayout207.xml"/><Relationship Id="rId28" Type="http://schemas.openxmlformats.org/officeDocument/2006/relationships/slideLayout" Target="../slideLayouts/slideLayout212.xml"/><Relationship Id="rId36" Type="http://schemas.openxmlformats.org/officeDocument/2006/relationships/slideLayout" Target="../slideLayouts/slideLayout220.xml"/><Relationship Id="rId49" Type="http://schemas.openxmlformats.org/officeDocument/2006/relationships/slideLayout" Target="../slideLayouts/slideLayout233.xml"/><Relationship Id="rId57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194.xml"/><Relationship Id="rId31" Type="http://schemas.openxmlformats.org/officeDocument/2006/relationships/slideLayout" Target="../slideLayouts/slideLayout215.xml"/><Relationship Id="rId44" Type="http://schemas.openxmlformats.org/officeDocument/2006/relationships/slideLayout" Target="../slideLayouts/slideLayout228.xml"/><Relationship Id="rId52" Type="http://schemas.openxmlformats.org/officeDocument/2006/relationships/slideLayout" Target="../slideLayouts/slideLayout236.xml"/><Relationship Id="rId60" Type="http://schemas.openxmlformats.org/officeDocument/2006/relationships/slideLayout" Target="../slideLayouts/slideLayout244.xml"/><Relationship Id="rId65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3" Type="http://schemas.openxmlformats.org/officeDocument/2006/relationships/slideLayout" Target="../slideLayouts/slideLayout197.xml"/><Relationship Id="rId18" Type="http://schemas.openxmlformats.org/officeDocument/2006/relationships/slideLayout" Target="../slideLayouts/slideLayout202.xml"/><Relationship Id="rId39" Type="http://schemas.openxmlformats.org/officeDocument/2006/relationships/slideLayout" Target="../slideLayouts/slideLayout223.xml"/><Relationship Id="rId34" Type="http://schemas.openxmlformats.org/officeDocument/2006/relationships/slideLayout" Target="../slideLayouts/slideLayout218.xml"/><Relationship Id="rId50" Type="http://schemas.openxmlformats.org/officeDocument/2006/relationships/slideLayout" Target="../slideLayouts/slideLayout234.xml"/><Relationship Id="rId55" Type="http://schemas.openxmlformats.org/officeDocument/2006/relationships/slideLayout" Target="../slideLayouts/slideLayout239.xml"/></Relationships>
</file>

<file path=ppt/slideMasters/_rels/slideMaster6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78.xml"/><Relationship Id="rId21" Type="http://schemas.openxmlformats.org/officeDocument/2006/relationships/slideLayout" Target="../slideLayouts/slideLayout273.xml"/><Relationship Id="rId42" Type="http://schemas.openxmlformats.org/officeDocument/2006/relationships/slideLayout" Target="../slideLayouts/slideLayout294.xml"/><Relationship Id="rId47" Type="http://schemas.openxmlformats.org/officeDocument/2006/relationships/slideLayout" Target="../slideLayouts/slideLayout299.xml"/><Relationship Id="rId63" Type="http://schemas.openxmlformats.org/officeDocument/2006/relationships/slideLayout" Target="../slideLayouts/slideLayout315.xml"/><Relationship Id="rId68" Type="http://schemas.openxmlformats.org/officeDocument/2006/relationships/slideLayout" Target="../slideLayouts/slideLayout320.xml"/><Relationship Id="rId84" Type="http://schemas.openxmlformats.org/officeDocument/2006/relationships/slideLayout" Target="../slideLayouts/slideLayout336.xml"/><Relationship Id="rId89" Type="http://schemas.openxmlformats.org/officeDocument/2006/relationships/slideLayout" Target="../slideLayouts/slideLayout341.xml"/><Relationship Id="rId16" Type="http://schemas.openxmlformats.org/officeDocument/2006/relationships/slideLayout" Target="../slideLayouts/slideLayout268.xml"/><Relationship Id="rId107" Type="http://schemas.openxmlformats.org/officeDocument/2006/relationships/slideLayout" Target="../slideLayouts/slideLayout359.xml"/><Relationship Id="rId11" Type="http://schemas.openxmlformats.org/officeDocument/2006/relationships/slideLayout" Target="../slideLayouts/slideLayout263.xml"/><Relationship Id="rId32" Type="http://schemas.openxmlformats.org/officeDocument/2006/relationships/slideLayout" Target="../slideLayouts/slideLayout284.xml"/><Relationship Id="rId37" Type="http://schemas.openxmlformats.org/officeDocument/2006/relationships/slideLayout" Target="../slideLayouts/slideLayout289.xml"/><Relationship Id="rId53" Type="http://schemas.openxmlformats.org/officeDocument/2006/relationships/slideLayout" Target="../slideLayouts/slideLayout305.xml"/><Relationship Id="rId58" Type="http://schemas.openxmlformats.org/officeDocument/2006/relationships/slideLayout" Target="../slideLayouts/slideLayout310.xml"/><Relationship Id="rId74" Type="http://schemas.openxmlformats.org/officeDocument/2006/relationships/slideLayout" Target="../slideLayouts/slideLayout326.xml"/><Relationship Id="rId79" Type="http://schemas.openxmlformats.org/officeDocument/2006/relationships/slideLayout" Target="../slideLayouts/slideLayout331.xml"/><Relationship Id="rId102" Type="http://schemas.openxmlformats.org/officeDocument/2006/relationships/slideLayout" Target="../slideLayouts/slideLayout354.xml"/><Relationship Id="rId5" Type="http://schemas.openxmlformats.org/officeDocument/2006/relationships/slideLayout" Target="../slideLayouts/slideLayout257.xml"/><Relationship Id="rId90" Type="http://schemas.openxmlformats.org/officeDocument/2006/relationships/slideLayout" Target="../slideLayouts/slideLayout342.xml"/><Relationship Id="rId95" Type="http://schemas.openxmlformats.org/officeDocument/2006/relationships/slideLayout" Target="../slideLayouts/slideLayout347.xml"/><Relationship Id="rId22" Type="http://schemas.openxmlformats.org/officeDocument/2006/relationships/slideLayout" Target="../slideLayouts/slideLayout274.xml"/><Relationship Id="rId27" Type="http://schemas.openxmlformats.org/officeDocument/2006/relationships/slideLayout" Target="../slideLayouts/slideLayout279.xml"/><Relationship Id="rId43" Type="http://schemas.openxmlformats.org/officeDocument/2006/relationships/slideLayout" Target="../slideLayouts/slideLayout295.xml"/><Relationship Id="rId48" Type="http://schemas.openxmlformats.org/officeDocument/2006/relationships/slideLayout" Target="../slideLayouts/slideLayout300.xml"/><Relationship Id="rId64" Type="http://schemas.openxmlformats.org/officeDocument/2006/relationships/slideLayout" Target="../slideLayouts/slideLayout316.xml"/><Relationship Id="rId69" Type="http://schemas.openxmlformats.org/officeDocument/2006/relationships/slideLayout" Target="../slideLayouts/slideLayout321.xml"/><Relationship Id="rId80" Type="http://schemas.openxmlformats.org/officeDocument/2006/relationships/slideLayout" Target="../slideLayouts/slideLayout332.xml"/><Relationship Id="rId85" Type="http://schemas.openxmlformats.org/officeDocument/2006/relationships/slideLayout" Target="../slideLayouts/slideLayout337.xml"/><Relationship Id="rId12" Type="http://schemas.openxmlformats.org/officeDocument/2006/relationships/slideLayout" Target="../slideLayouts/slideLayout264.xml"/><Relationship Id="rId17" Type="http://schemas.openxmlformats.org/officeDocument/2006/relationships/slideLayout" Target="../slideLayouts/slideLayout269.xml"/><Relationship Id="rId33" Type="http://schemas.openxmlformats.org/officeDocument/2006/relationships/slideLayout" Target="../slideLayouts/slideLayout285.xml"/><Relationship Id="rId38" Type="http://schemas.openxmlformats.org/officeDocument/2006/relationships/slideLayout" Target="../slideLayouts/slideLayout290.xml"/><Relationship Id="rId59" Type="http://schemas.openxmlformats.org/officeDocument/2006/relationships/slideLayout" Target="../slideLayouts/slideLayout311.xml"/><Relationship Id="rId103" Type="http://schemas.openxmlformats.org/officeDocument/2006/relationships/slideLayout" Target="../slideLayouts/slideLayout355.xml"/><Relationship Id="rId108" Type="http://schemas.openxmlformats.org/officeDocument/2006/relationships/slideLayout" Target="../slideLayouts/slideLayout360.xml"/><Relationship Id="rId54" Type="http://schemas.openxmlformats.org/officeDocument/2006/relationships/slideLayout" Target="../slideLayouts/slideLayout306.xml"/><Relationship Id="rId70" Type="http://schemas.openxmlformats.org/officeDocument/2006/relationships/slideLayout" Target="../slideLayouts/slideLayout322.xml"/><Relationship Id="rId75" Type="http://schemas.openxmlformats.org/officeDocument/2006/relationships/slideLayout" Target="../slideLayouts/slideLayout327.xml"/><Relationship Id="rId91" Type="http://schemas.openxmlformats.org/officeDocument/2006/relationships/slideLayout" Target="../slideLayouts/slideLayout343.xml"/><Relationship Id="rId96" Type="http://schemas.openxmlformats.org/officeDocument/2006/relationships/slideLayout" Target="../slideLayouts/slideLayout348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5" Type="http://schemas.openxmlformats.org/officeDocument/2006/relationships/slideLayout" Target="../slideLayouts/slideLayout267.xml"/><Relationship Id="rId23" Type="http://schemas.openxmlformats.org/officeDocument/2006/relationships/slideLayout" Target="../slideLayouts/slideLayout275.xml"/><Relationship Id="rId28" Type="http://schemas.openxmlformats.org/officeDocument/2006/relationships/slideLayout" Target="../slideLayouts/slideLayout280.xml"/><Relationship Id="rId36" Type="http://schemas.openxmlformats.org/officeDocument/2006/relationships/slideLayout" Target="../slideLayouts/slideLayout288.xml"/><Relationship Id="rId49" Type="http://schemas.openxmlformats.org/officeDocument/2006/relationships/slideLayout" Target="../slideLayouts/slideLayout301.xml"/><Relationship Id="rId57" Type="http://schemas.openxmlformats.org/officeDocument/2006/relationships/slideLayout" Target="../slideLayouts/slideLayout309.xml"/><Relationship Id="rId106" Type="http://schemas.openxmlformats.org/officeDocument/2006/relationships/slideLayout" Target="../slideLayouts/slideLayout358.xml"/><Relationship Id="rId10" Type="http://schemas.openxmlformats.org/officeDocument/2006/relationships/slideLayout" Target="../slideLayouts/slideLayout262.xml"/><Relationship Id="rId31" Type="http://schemas.openxmlformats.org/officeDocument/2006/relationships/slideLayout" Target="../slideLayouts/slideLayout283.xml"/><Relationship Id="rId44" Type="http://schemas.openxmlformats.org/officeDocument/2006/relationships/slideLayout" Target="../slideLayouts/slideLayout296.xml"/><Relationship Id="rId52" Type="http://schemas.openxmlformats.org/officeDocument/2006/relationships/slideLayout" Target="../slideLayouts/slideLayout304.xml"/><Relationship Id="rId60" Type="http://schemas.openxmlformats.org/officeDocument/2006/relationships/slideLayout" Target="../slideLayouts/slideLayout312.xml"/><Relationship Id="rId65" Type="http://schemas.openxmlformats.org/officeDocument/2006/relationships/slideLayout" Target="../slideLayouts/slideLayout317.xml"/><Relationship Id="rId73" Type="http://schemas.openxmlformats.org/officeDocument/2006/relationships/slideLayout" Target="../slideLayouts/slideLayout325.xml"/><Relationship Id="rId78" Type="http://schemas.openxmlformats.org/officeDocument/2006/relationships/slideLayout" Target="../slideLayouts/slideLayout330.xml"/><Relationship Id="rId81" Type="http://schemas.openxmlformats.org/officeDocument/2006/relationships/slideLayout" Target="../slideLayouts/slideLayout333.xml"/><Relationship Id="rId86" Type="http://schemas.openxmlformats.org/officeDocument/2006/relationships/slideLayout" Target="../slideLayouts/slideLayout338.xml"/><Relationship Id="rId94" Type="http://schemas.openxmlformats.org/officeDocument/2006/relationships/slideLayout" Target="../slideLayouts/slideLayout346.xml"/><Relationship Id="rId99" Type="http://schemas.openxmlformats.org/officeDocument/2006/relationships/slideLayout" Target="../slideLayouts/slideLayout351.xml"/><Relationship Id="rId101" Type="http://schemas.openxmlformats.org/officeDocument/2006/relationships/slideLayout" Target="../slideLayouts/slideLayout353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Relationship Id="rId13" Type="http://schemas.openxmlformats.org/officeDocument/2006/relationships/slideLayout" Target="../slideLayouts/slideLayout265.xml"/><Relationship Id="rId18" Type="http://schemas.openxmlformats.org/officeDocument/2006/relationships/slideLayout" Target="../slideLayouts/slideLayout270.xml"/><Relationship Id="rId39" Type="http://schemas.openxmlformats.org/officeDocument/2006/relationships/slideLayout" Target="../slideLayouts/slideLayout291.xml"/><Relationship Id="rId109" Type="http://schemas.openxmlformats.org/officeDocument/2006/relationships/theme" Target="../theme/theme6.xml"/><Relationship Id="rId34" Type="http://schemas.openxmlformats.org/officeDocument/2006/relationships/slideLayout" Target="../slideLayouts/slideLayout286.xml"/><Relationship Id="rId50" Type="http://schemas.openxmlformats.org/officeDocument/2006/relationships/slideLayout" Target="../slideLayouts/slideLayout302.xml"/><Relationship Id="rId55" Type="http://schemas.openxmlformats.org/officeDocument/2006/relationships/slideLayout" Target="../slideLayouts/slideLayout307.xml"/><Relationship Id="rId76" Type="http://schemas.openxmlformats.org/officeDocument/2006/relationships/slideLayout" Target="../slideLayouts/slideLayout328.xml"/><Relationship Id="rId97" Type="http://schemas.openxmlformats.org/officeDocument/2006/relationships/slideLayout" Target="../slideLayouts/slideLayout349.xml"/><Relationship Id="rId104" Type="http://schemas.openxmlformats.org/officeDocument/2006/relationships/slideLayout" Target="../slideLayouts/slideLayout356.xml"/><Relationship Id="rId7" Type="http://schemas.openxmlformats.org/officeDocument/2006/relationships/slideLayout" Target="../slideLayouts/slideLayout259.xml"/><Relationship Id="rId71" Type="http://schemas.openxmlformats.org/officeDocument/2006/relationships/slideLayout" Target="../slideLayouts/slideLayout323.xml"/><Relationship Id="rId92" Type="http://schemas.openxmlformats.org/officeDocument/2006/relationships/slideLayout" Target="../slideLayouts/slideLayout344.xml"/><Relationship Id="rId2" Type="http://schemas.openxmlformats.org/officeDocument/2006/relationships/slideLayout" Target="../slideLayouts/slideLayout254.xml"/><Relationship Id="rId29" Type="http://schemas.openxmlformats.org/officeDocument/2006/relationships/slideLayout" Target="../slideLayouts/slideLayout281.xml"/><Relationship Id="rId24" Type="http://schemas.openxmlformats.org/officeDocument/2006/relationships/slideLayout" Target="../slideLayouts/slideLayout276.xml"/><Relationship Id="rId40" Type="http://schemas.openxmlformats.org/officeDocument/2006/relationships/slideLayout" Target="../slideLayouts/slideLayout292.xml"/><Relationship Id="rId45" Type="http://schemas.openxmlformats.org/officeDocument/2006/relationships/slideLayout" Target="../slideLayouts/slideLayout297.xml"/><Relationship Id="rId66" Type="http://schemas.openxmlformats.org/officeDocument/2006/relationships/slideLayout" Target="../slideLayouts/slideLayout318.xml"/><Relationship Id="rId87" Type="http://schemas.openxmlformats.org/officeDocument/2006/relationships/slideLayout" Target="../slideLayouts/slideLayout339.xml"/><Relationship Id="rId61" Type="http://schemas.openxmlformats.org/officeDocument/2006/relationships/slideLayout" Target="../slideLayouts/slideLayout313.xml"/><Relationship Id="rId82" Type="http://schemas.openxmlformats.org/officeDocument/2006/relationships/slideLayout" Target="../slideLayouts/slideLayout334.xml"/><Relationship Id="rId19" Type="http://schemas.openxmlformats.org/officeDocument/2006/relationships/slideLayout" Target="../slideLayouts/slideLayout271.xml"/><Relationship Id="rId14" Type="http://schemas.openxmlformats.org/officeDocument/2006/relationships/slideLayout" Target="../slideLayouts/slideLayout266.xml"/><Relationship Id="rId30" Type="http://schemas.openxmlformats.org/officeDocument/2006/relationships/slideLayout" Target="../slideLayouts/slideLayout282.xml"/><Relationship Id="rId35" Type="http://schemas.openxmlformats.org/officeDocument/2006/relationships/slideLayout" Target="../slideLayouts/slideLayout287.xml"/><Relationship Id="rId56" Type="http://schemas.openxmlformats.org/officeDocument/2006/relationships/slideLayout" Target="../slideLayouts/slideLayout308.xml"/><Relationship Id="rId77" Type="http://schemas.openxmlformats.org/officeDocument/2006/relationships/slideLayout" Target="../slideLayouts/slideLayout329.xml"/><Relationship Id="rId100" Type="http://schemas.openxmlformats.org/officeDocument/2006/relationships/slideLayout" Target="../slideLayouts/slideLayout352.xml"/><Relationship Id="rId105" Type="http://schemas.openxmlformats.org/officeDocument/2006/relationships/slideLayout" Target="../slideLayouts/slideLayout357.xml"/><Relationship Id="rId8" Type="http://schemas.openxmlformats.org/officeDocument/2006/relationships/slideLayout" Target="../slideLayouts/slideLayout260.xml"/><Relationship Id="rId51" Type="http://schemas.openxmlformats.org/officeDocument/2006/relationships/slideLayout" Target="../slideLayouts/slideLayout303.xml"/><Relationship Id="rId72" Type="http://schemas.openxmlformats.org/officeDocument/2006/relationships/slideLayout" Target="../slideLayouts/slideLayout324.xml"/><Relationship Id="rId93" Type="http://schemas.openxmlformats.org/officeDocument/2006/relationships/slideLayout" Target="../slideLayouts/slideLayout345.xml"/><Relationship Id="rId98" Type="http://schemas.openxmlformats.org/officeDocument/2006/relationships/slideLayout" Target="../slideLayouts/slideLayout350.xml"/><Relationship Id="rId3" Type="http://schemas.openxmlformats.org/officeDocument/2006/relationships/slideLayout" Target="../slideLayouts/slideLayout255.xml"/><Relationship Id="rId25" Type="http://schemas.openxmlformats.org/officeDocument/2006/relationships/slideLayout" Target="../slideLayouts/slideLayout277.xml"/><Relationship Id="rId46" Type="http://schemas.openxmlformats.org/officeDocument/2006/relationships/slideLayout" Target="../slideLayouts/slideLayout298.xml"/><Relationship Id="rId67" Type="http://schemas.openxmlformats.org/officeDocument/2006/relationships/slideLayout" Target="../slideLayouts/slideLayout319.xml"/><Relationship Id="rId20" Type="http://schemas.openxmlformats.org/officeDocument/2006/relationships/slideLayout" Target="../slideLayouts/slideLayout272.xml"/><Relationship Id="rId41" Type="http://schemas.openxmlformats.org/officeDocument/2006/relationships/slideLayout" Target="../slideLayouts/slideLayout293.xml"/><Relationship Id="rId62" Type="http://schemas.openxmlformats.org/officeDocument/2006/relationships/slideLayout" Target="../slideLayouts/slideLayout314.xml"/><Relationship Id="rId83" Type="http://schemas.openxmlformats.org/officeDocument/2006/relationships/slideLayout" Target="../slideLayouts/slideLayout335.xml"/><Relationship Id="rId88" Type="http://schemas.openxmlformats.org/officeDocument/2006/relationships/slideLayout" Target="../slideLayouts/slideLayout3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30302302-3FBA-0ED0-6D4C-12449FB151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360" y="274359"/>
            <a:ext cx="10973281" cy="114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AE947F4B-B635-0CCF-E128-835181685F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360" y="1599944"/>
            <a:ext cx="10973281" cy="452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object 2">
            <a:extLst>
              <a:ext uri="{FF2B5EF4-FFF2-40B4-BE49-F238E27FC236}">
                <a16:creationId xmlns:a16="http://schemas.microsoft.com/office/drawing/2014/main" id="{97E83657-2261-8E56-CE0E-E815380A365C}"/>
              </a:ext>
            </a:extLst>
          </p:cNvPr>
          <p:cNvSpPr>
            <a:spLocks/>
          </p:cNvSpPr>
          <p:nvPr userDrawn="1"/>
        </p:nvSpPr>
        <p:spPr bwMode="auto">
          <a:xfrm>
            <a:off x="11088800" y="6217831"/>
            <a:ext cx="1106088" cy="640170"/>
          </a:xfrm>
          <a:custGeom>
            <a:avLst/>
            <a:gdLst>
              <a:gd name="T0" fmla="*/ 2076281 w 1746884"/>
              <a:gd name="T1" fmla="*/ 0 h 1012190"/>
              <a:gd name="T2" fmla="*/ 845046 w 1746884"/>
              <a:gd name="T3" fmla="*/ 0 h 1012190"/>
              <a:gd name="T4" fmla="*/ 0 w 1746884"/>
              <a:gd name="T5" fmla="*/ 1197085 h 1012190"/>
              <a:gd name="T6" fmla="*/ 2076281 w 1746884"/>
              <a:gd name="T7" fmla="*/ 1197085 h 1012190"/>
              <a:gd name="T8" fmla="*/ 2076281 w 1746884"/>
              <a:gd name="T9" fmla="*/ 0 h 1012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8" name="Holder 5">
            <a:extLst>
              <a:ext uri="{FF2B5EF4-FFF2-40B4-BE49-F238E27FC236}">
                <a16:creationId xmlns:a16="http://schemas.microsoft.com/office/drawing/2014/main" id="{07D360C5-DBBC-A9C4-698E-7618BA7884EC}"/>
              </a:ext>
            </a:extLst>
          </p:cNvPr>
          <p:cNvSpPr txBox="1">
            <a:spLocks/>
          </p:cNvSpPr>
          <p:nvPr userDrawn="1"/>
        </p:nvSpPr>
        <p:spPr>
          <a:xfrm>
            <a:off x="9168307" y="6379558"/>
            <a:ext cx="2804208" cy="3427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F8E2CE0-972D-4E56-8E14-07C5414F215B}" type="slidenum">
              <a:rPr lang="ru-RU" sz="1395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395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383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62" r:id="rId42"/>
  </p:sldLayoutIdLst>
  <p:transition spd="slow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38" kern="1200">
          <a:solidFill>
            <a:srgbClr val="2C3D4F"/>
          </a:solidFill>
          <a:latin typeface="Geometria Bold" panose="020B0703020204020204" pitchFamily="34" charset="-52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38">
          <a:solidFill>
            <a:srgbClr val="2C3D4F"/>
          </a:solidFill>
          <a:latin typeface="Geometria Bold" panose="020B0703020204020204" pitchFamily="34" charset="-5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38">
          <a:solidFill>
            <a:srgbClr val="2C3D4F"/>
          </a:solidFill>
          <a:latin typeface="Geometria Bold" panose="020B0703020204020204" pitchFamily="34" charset="-5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38">
          <a:solidFill>
            <a:srgbClr val="2C3D4F"/>
          </a:solidFill>
          <a:latin typeface="Geometria Bold" panose="020B0703020204020204" pitchFamily="34" charset="-5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38">
          <a:solidFill>
            <a:srgbClr val="2C3D4F"/>
          </a:solidFill>
          <a:latin typeface="Geometria Bold" panose="020B0703020204020204" pitchFamily="34" charset="-52"/>
        </a:defRPr>
      </a:lvl5pPr>
      <a:lvl6pPr marL="277246" algn="l" rtl="0" fontAlgn="base">
        <a:spcBef>
          <a:spcPct val="0"/>
        </a:spcBef>
        <a:spcAft>
          <a:spcPct val="0"/>
        </a:spcAft>
        <a:defRPr sz="3638">
          <a:solidFill>
            <a:srgbClr val="2C3D4F"/>
          </a:solidFill>
          <a:latin typeface="Geometria Bold" panose="020B0703020204020204" pitchFamily="34" charset="-52"/>
        </a:defRPr>
      </a:lvl6pPr>
      <a:lvl7pPr marL="554492" algn="l" rtl="0" fontAlgn="base">
        <a:spcBef>
          <a:spcPct val="0"/>
        </a:spcBef>
        <a:spcAft>
          <a:spcPct val="0"/>
        </a:spcAft>
        <a:defRPr sz="3638">
          <a:solidFill>
            <a:srgbClr val="2C3D4F"/>
          </a:solidFill>
          <a:latin typeface="Geometria Bold" panose="020B0703020204020204" pitchFamily="34" charset="-52"/>
        </a:defRPr>
      </a:lvl7pPr>
      <a:lvl8pPr marL="831738" algn="l" rtl="0" fontAlgn="base">
        <a:spcBef>
          <a:spcPct val="0"/>
        </a:spcBef>
        <a:spcAft>
          <a:spcPct val="0"/>
        </a:spcAft>
        <a:defRPr sz="3638">
          <a:solidFill>
            <a:srgbClr val="2C3D4F"/>
          </a:solidFill>
          <a:latin typeface="Geometria Bold" panose="020B0703020204020204" pitchFamily="34" charset="-52"/>
        </a:defRPr>
      </a:lvl8pPr>
      <a:lvl9pPr marL="1108984" algn="l" rtl="0" fontAlgn="base">
        <a:spcBef>
          <a:spcPct val="0"/>
        </a:spcBef>
        <a:spcAft>
          <a:spcPct val="0"/>
        </a:spcAft>
        <a:defRPr sz="3638">
          <a:solidFill>
            <a:srgbClr val="2C3D4F"/>
          </a:solidFill>
          <a:latin typeface="Geometria Bold" panose="020B0703020204020204" pitchFamily="34" charset="-52"/>
        </a:defRPr>
      </a:lvl9pPr>
    </p:titleStyle>
    <p:bodyStyle>
      <a:lvl1pPr marL="207935" indent="-20793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940" kern="1200">
          <a:solidFill>
            <a:srgbClr val="2C3D4F"/>
          </a:solidFill>
          <a:latin typeface="+mn-lt"/>
          <a:ea typeface="+mn-ea"/>
          <a:cs typeface="+mn-cs"/>
        </a:defRPr>
      </a:lvl1pPr>
      <a:lvl2pPr marL="450525" indent="-17327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98" kern="1200">
          <a:solidFill>
            <a:srgbClr val="2C3D4F"/>
          </a:solidFill>
          <a:latin typeface="+mn-lt"/>
          <a:ea typeface="+mn-ea"/>
          <a:cs typeface="+mn-cs"/>
        </a:defRPr>
      </a:lvl2pPr>
      <a:lvl3pPr marL="693115" indent="-13862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55" kern="1200">
          <a:solidFill>
            <a:srgbClr val="2C3D4F"/>
          </a:solidFill>
          <a:latin typeface="+mn-lt"/>
          <a:ea typeface="+mn-ea"/>
          <a:cs typeface="+mn-cs"/>
        </a:defRPr>
      </a:lvl3pPr>
      <a:lvl4pPr marL="970361" indent="-13862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13" kern="1200">
          <a:solidFill>
            <a:srgbClr val="2C3D4F"/>
          </a:solidFill>
          <a:latin typeface="+mn-lt"/>
          <a:ea typeface="+mn-ea"/>
          <a:cs typeface="+mn-cs"/>
        </a:defRPr>
      </a:lvl4pPr>
      <a:lvl5pPr marL="1247607" indent="-13862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13" kern="1200">
          <a:solidFill>
            <a:srgbClr val="2C3D4F"/>
          </a:solidFill>
          <a:latin typeface="+mn-lt"/>
          <a:ea typeface="+mn-ea"/>
          <a:cs typeface="+mn-cs"/>
        </a:defRPr>
      </a:lvl5pPr>
      <a:lvl6pPr marL="1524853" indent="-138623" algn="l" defTabSz="554492" rtl="0" eaLnBrk="1" latinLnBrk="0" hangingPunct="1">
        <a:spcBef>
          <a:spcPct val="20000"/>
        </a:spcBef>
        <a:buFont typeface="Arial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6pPr>
      <a:lvl7pPr marL="1802100" indent="-138623" algn="l" defTabSz="554492" rtl="0" eaLnBrk="1" latinLnBrk="0" hangingPunct="1">
        <a:spcBef>
          <a:spcPct val="20000"/>
        </a:spcBef>
        <a:buFont typeface="Arial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7pPr>
      <a:lvl8pPr marL="2079346" indent="-138623" algn="l" defTabSz="554492" rtl="0" eaLnBrk="1" latinLnBrk="0" hangingPunct="1">
        <a:spcBef>
          <a:spcPct val="20000"/>
        </a:spcBef>
        <a:buFont typeface="Arial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8pPr>
      <a:lvl9pPr marL="2356592" indent="-138623" algn="l" defTabSz="554492" rtl="0" eaLnBrk="1" latinLnBrk="0" hangingPunct="1">
        <a:spcBef>
          <a:spcPct val="20000"/>
        </a:spcBef>
        <a:buFont typeface="Arial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1pPr>
      <a:lvl2pPr marL="27724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2pPr>
      <a:lvl3pPr marL="554492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3pPr>
      <a:lvl4pPr marL="831738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4pPr>
      <a:lvl5pPr marL="1108984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5pPr>
      <a:lvl6pPr marL="138623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66347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1940723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217969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Текст 2">
            <a:extLst>
              <a:ext uri="{FF2B5EF4-FFF2-40B4-BE49-F238E27FC236}">
                <a16:creationId xmlns:a16="http://schemas.microsoft.com/office/drawing/2014/main" id="{C7FBBA7F-26FB-7537-36B5-958D86ADD1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360" y="1599944"/>
            <a:ext cx="10973281" cy="452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051" name="object 2">
            <a:extLst>
              <a:ext uri="{FF2B5EF4-FFF2-40B4-BE49-F238E27FC236}">
                <a16:creationId xmlns:a16="http://schemas.microsoft.com/office/drawing/2014/main" id="{BF91F277-B263-28E8-640B-473230B961D1}"/>
              </a:ext>
            </a:extLst>
          </p:cNvPr>
          <p:cNvSpPr>
            <a:spLocks/>
          </p:cNvSpPr>
          <p:nvPr userDrawn="1"/>
        </p:nvSpPr>
        <p:spPr bwMode="auto">
          <a:xfrm>
            <a:off x="11088800" y="6217831"/>
            <a:ext cx="1106088" cy="640170"/>
          </a:xfrm>
          <a:custGeom>
            <a:avLst/>
            <a:gdLst>
              <a:gd name="T0" fmla="*/ 2076281 w 1746884"/>
              <a:gd name="T1" fmla="*/ 0 h 1012190"/>
              <a:gd name="T2" fmla="*/ 845046 w 1746884"/>
              <a:gd name="T3" fmla="*/ 0 h 1012190"/>
              <a:gd name="T4" fmla="*/ 0 w 1746884"/>
              <a:gd name="T5" fmla="*/ 1197085 h 1012190"/>
              <a:gd name="T6" fmla="*/ 2076281 w 1746884"/>
              <a:gd name="T7" fmla="*/ 1197085 h 1012190"/>
              <a:gd name="T8" fmla="*/ 2076281 w 1746884"/>
              <a:gd name="T9" fmla="*/ 0 h 1012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092"/>
          </a:p>
        </p:txBody>
      </p:sp>
      <p:sp>
        <p:nvSpPr>
          <p:cNvPr id="8" name="Holder 5">
            <a:extLst>
              <a:ext uri="{FF2B5EF4-FFF2-40B4-BE49-F238E27FC236}">
                <a16:creationId xmlns:a16="http://schemas.microsoft.com/office/drawing/2014/main" id="{310EEC5C-68E5-3302-3C7B-1C5A749FF030}"/>
              </a:ext>
            </a:extLst>
          </p:cNvPr>
          <p:cNvSpPr txBox="1">
            <a:spLocks/>
          </p:cNvSpPr>
          <p:nvPr userDrawn="1"/>
        </p:nvSpPr>
        <p:spPr>
          <a:xfrm>
            <a:off x="9168307" y="6379558"/>
            <a:ext cx="2804208" cy="3427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75F1C42-5DE3-4A89-9B81-F2D3527D02C3}" type="slidenum">
              <a:rPr lang="ru-RU" sz="1395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395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43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60" r:id="rId22"/>
    <p:sldLayoutId id="2147483761" r:id="rId23"/>
  </p:sldLayoutIdLst>
  <p:txStyles>
    <p:titleStyle>
      <a:lvl1pPr algn="l" defTabSz="553530" rtl="0" eaLnBrk="0" fontAlgn="base" hangingPunct="0">
        <a:spcBef>
          <a:spcPct val="0"/>
        </a:spcBef>
        <a:spcAft>
          <a:spcPct val="0"/>
        </a:spcAft>
        <a:defRPr sz="3214" b="1" kern="1200">
          <a:solidFill>
            <a:srgbClr val="2C3D4F"/>
          </a:solidFill>
          <a:latin typeface="Geometria Bold" panose="020B0703020204020204" pitchFamily="34" charset="-52"/>
          <a:ea typeface="+mj-ea"/>
          <a:cs typeface="+mj-cs"/>
        </a:defRPr>
      </a:lvl1pPr>
      <a:lvl2pPr algn="l" defTabSz="553530" rtl="0" eaLnBrk="0" fontAlgn="base" hangingPunct="0">
        <a:spcBef>
          <a:spcPct val="0"/>
        </a:spcBef>
        <a:spcAft>
          <a:spcPct val="0"/>
        </a:spcAft>
        <a:defRPr sz="3214" b="1">
          <a:solidFill>
            <a:srgbClr val="2C3D4F"/>
          </a:solidFill>
          <a:latin typeface="Geometria Bold" panose="020B0703020204020204" pitchFamily="34" charset="-52"/>
        </a:defRPr>
      </a:lvl2pPr>
      <a:lvl3pPr algn="l" defTabSz="553530" rtl="0" eaLnBrk="0" fontAlgn="base" hangingPunct="0">
        <a:spcBef>
          <a:spcPct val="0"/>
        </a:spcBef>
        <a:spcAft>
          <a:spcPct val="0"/>
        </a:spcAft>
        <a:defRPr sz="3214" b="1">
          <a:solidFill>
            <a:srgbClr val="2C3D4F"/>
          </a:solidFill>
          <a:latin typeface="Geometria Bold" panose="020B0703020204020204" pitchFamily="34" charset="-52"/>
        </a:defRPr>
      </a:lvl3pPr>
      <a:lvl4pPr algn="l" defTabSz="553530" rtl="0" eaLnBrk="0" fontAlgn="base" hangingPunct="0">
        <a:spcBef>
          <a:spcPct val="0"/>
        </a:spcBef>
        <a:spcAft>
          <a:spcPct val="0"/>
        </a:spcAft>
        <a:defRPr sz="3214" b="1">
          <a:solidFill>
            <a:srgbClr val="2C3D4F"/>
          </a:solidFill>
          <a:latin typeface="Geometria Bold" panose="020B0703020204020204" pitchFamily="34" charset="-52"/>
        </a:defRPr>
      </a:lvl4pPr>
      <a:lvl5pPr algn="l" defTabSz="553530" rtl="0" eaLnBrk="0" fontAlgn="base" hangingPunct="0">
        <a:spcBef>
          <a:spcPct val="0"/>
        </a:spcBef>
        <a:spcAft>
          <a:spcPct val="0"/>
        </a:spcAft>
        <a:defRPr sz="3214" b="1">
          <a:solidFill>
            <a:srgbClr val="2C3D4F"/>
          </a:solidFill>
          <a:latin typeface="Geometria Bold" panose="020B0703020204020204" pitchFamily="34" charset="-52"/>
        </a:defRPr>
      </a:lvl5pPr>
      <a:lvl6pPr marL="277246" algn="l" defTabSz="553530" rtl="0" fontAlgn="base">
        <a:spcBef>
          <a:spcPct val="0"/>
        </a:spcBef>
        <a:spcAft>
          <a:spcPct val="0"/>
        </a:spcAft>
        <a:defRPr sz="3214" b="1">
          <a:solidFill>
            <a:srgbClr val="2C3D4F"/>
          </a:solidFill>
          <a:latin typeface="Geometria Bold" panose="020B0703020204020204" pitchFamily="34" charset="-52"/>
        </a:defRPr>
      </a:lvl6pPr>
      <a:lvl7pPr marL="554492" algn="l" defTabSz="553530" rtl="0" fontAlgn="base">
        <a:spcBef>
          <a:spcPct val="0"/>
        </a:spcBef>
        <a:spcAft>
          <a:spcPct val="0"/>
        </a:spcAft>
        <a:defRPr sz="3214" b="1">
          <a:solidFill>
            <a:srgbClr val="2C3D4F"/>
          </a:solidFill>
          <a:latin typeface="Geometria Bold" panose="020B0703020204020204" pitchFamily="34" charset="-52"/>
        </a:defRPr>
      </a:lvl7pPr>
      <a:lvl8pPr marL="831738" algn="l" defTabSz="553530" rtl="0" fontAlgn="base">
        <a:spcBef>
          <a:spcPct val="0"/>
        </a:spcBef>
        <a:spcAft>
          <a:spcPct val="0"/>
        </a:spcAft>
        <a:defRPr sz="3214" b="1">
          <a:solidFill>
            <a:srgbClr val="2C3D4F"/>
          </a:solidFill>
          <a:latin typeface="Geometria Bold" panose="020B0703020204020204" pitchFamily="34" charset="-52"/>
        </a:defRPr>
      </a:lvl8pPr>
      <a:lvl9pPr marL="1108984" algn="l" defTabSz="553530" rtl="0" fontAlgn="base">
        <a:spcBef>
          <a:spcPct val="0"/>
        </a:spcBef>
        <a:spcAft>
          <a:spcPct val="0"/>
        </a:spcAft>
        <a:defRPr sz="3214" b="1">
          <a:solidFill>
            <a:srgbClr val="2C3D4F"/>
          </a:solidFill>
          <a:latin typeface="Geometria Bold" panose="020B0703020204020204" pitchFamily="34" charset="-52"/>
        </a:defRPr>
      </a:lvl9pPr>
    </p:titleStyle>
    <p:bodyStyle>
      <a:lvl1pPr marL="206972" indent="-206972" algn="l" defTabSz="5535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940" kern="1200">
          <a:solidFill>
            <a:schemeClr val="tx1"/>
          </a:solidFill>
          <a:latin typeface="+mn-lt"/>
          <a:ea typeface="+mn-ea"/>
          <a:cs typeface="+mn-cs"/>
        </a:defRPr>
      </a:lvl1pPr>
      <a:lvl2pPr marL="449563" indent="-172316" algn="l" defTabSz="5535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98" kern="1200">
          <a:solidFill>
            <a:schemeClr val="tx1"/>
          </a:solidFill>
          <a:latin typeface="+mn-lt"/>
          <a:ea typeface="+mn-ea"/>
          <a:cs typeface="+mn-cs"/>
        </a:defRPr>
      </a:lvl2pPr>
      <a:lvl3pPr marL="692153" indent="-137661" algn="l" defTabSz="5535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+mn-lt"/>
          <a:ea typeface="+mn-ea"/>
          <a:cs typeface="+mn-cs"/>
        </a:defRPr>
      </a:lvl3pPr>
      <a:lvl4pPr marL="969399" indent="-137661" algn="l" defTabSz="5535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13" kern="1200">
          <a:solidFill>
            <a:schemeClr val="tx1"/>
          </a:solidFill>
          <a:latin typeface="+mn-lt"/>
          <a:ea typeface="+mn-ea"/>
          <a:cs typeface="+mn-cs"/>
        </a:defRPr>
      </a:lvl4pPr>
      <a:lvl5pPr marL="1246645" indent="-137661" algn="l" defTabSz="5535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13" kern="1200">
          <a:solidFill>
            <a:schemeClr val="tx1"/>
          </a:solidFill>
          <a:latin typeface="+mn-lt"/>
          <a:ea typeface="+mn-ea"/>
          <a:cs typeface="+mn-cs"/>
        </a:defRPr>
      </a:lvl5pPr>
      <a:lvl6pPr marL="1524701" indent="-138609" algn="l" defTabSz="554437" rtl="0" eaLnBrk="1" latinLnBrk="0" hangingPunct="1">
        <a:spcBef>
          <a:spcPct val="20000"/>
        </a:spcBef>
        <a:buFont typeface="Arial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6pPr>
      <a:lvl7pPr marL="1801919" indent="-138609" algn="l" defTabSz="554437" rtl="0" eaLnBrk="1" latinLnBrk="0" hangingPunct="1">
        <a:spcBef>
          <a:spcPct val="20000"/>
        </a:spcBef>
        <a:buFont typeface="Arial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7pPr>
      <a:lvl8pPr marL="2079138" indent="-138609" algn="l" defTabSz="554437" rtl="0" eaLnBrk="1" latinLnBrk="0" hangingPunct="1">
        <a:spcBef>
          <a:spcPct val="20000"/>
        </a:spcBef>
        <a:buFont typeface="Arial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8pPr>
      <a:lvl9pPr marL="2356356" indent="-138609" algn="l" defTabSz="554437" rtl="0" eaLnBrk="1" latinLnBrk="0" hangingPunct="1">
        <a:spcBef>
          <a:spcPct val="20000"/>
        </a:spcBef>
        <a:buFont typeface="Arial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54437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1pPr>
      <a:lvl2pPr marL="277218" algn="l" defTabSz="554437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2pPr>
      <a:lvl3pPr marL="554437" algn="l" defTabSz="554437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3pPr>
      <a:lvl4pPr marL="831655" algn="l" defTabSz="554437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4pPr>
      <a:lvl5pPr marL="1108873" algn="l" defTabSz="554437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5pPr>
      <a:lvl6pPr marL="1386092" algn="l" defTabSz="554437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663310" algn="l" defTabSz="554437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1940529" algn="l" defTabSz="554437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217747" algn="l" defTabSz="554437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DF26DE-0542-96E1-4FCC-CFDE8544C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A1D8D4-CE14-9DF6-759C-DBE0087E4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FB35AEDC-3AA5-B5B0-08D4-A0561D3A4F27}"/>
              </a:ext>
            </a:extLst>
          </p:cNvPr>
          <p:cNvSpPr/>
          <p:nvPr/>
        </p:nvSpPr>
        <p:spPr>
          <a:xfrm>
            <a:off x="11343160" y="6374963"/>
            <a:ext cx="848840" cy="491801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D2E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8" name="Holder 5">
            <a:extLst>
              <a:ext uri="{FF2B5EF4-FFF2-40B4-BE49-F238E27FC236}">
                <a16:creationId xmlns:a16="http://schemas.microsoft.com/office/drawing/2014/main" id="{EE4578A1-246F-64A0-C5C2-CBE0A764B73F}"/>
              </a:ext>
            </a:extLst>
          </p:cNvPr>
          <p:cNvSpPr txBox="1">
            <a:spLocks/>
          </p:cNvSpPr>
          <p:nvPr/>
        </p:nvSpPr>
        <p:spPr>
          <a:xfrm>
            <a:off x="7954770" y="6374965"/>
            <a:ext cx="4021870" cy="491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600" smtClean="0">
                <a:solidFill>
                  <a:schemeClr val="bg1"/>
                </a:solidFill>
                <a:latin typeface="Geometria" pitchFamily="34" charset="-52"/>
              </a:rPr>
              <a:pPr/>
              <a:t>‹#›</a:t>
            </a:fld>
            <a:endParaRPr lang="ru-RU" sz="2300">
              <a:solidFill>
                <a:schemeClr val="bg1"/>
              </a:solidFill>
              <a:latin typeface="Geometria" pitchFamily="34" charset="-52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9C108EE7-BE66-2F9B-5503-25D6AA1F14FC}"/>
              </a:ext>
            </a:extLst>
          </p:cNvPr>
          <p:cNvSpPr/>
          <p:nvPr/>
        </p:nvSpPr>
        <p:spPr>
          <a:xfrm>
            <a:off x="11343160" y="6374963"/>
            <a:ext cx="848840" cy="491801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D2E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7EEA2DA1-0A48-6E8A-85D9-94098A917A3C}"/>
              </a:ext>
            </a:extLst>
          </p:cNvPr>
          <p:cNvSpPr txBox="1">
            <a:spLocks/>
          </p:cNvSpPr>
          <p:nvPr/>
        </p:nvSpPr>
        <p:spPr>
          <a:xfrm>
            <a:off x="7954770" y="6374965"/>
            <a:ext cx="4021870" cy="491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600" smtClean="0">
                <a:solidFill>
                  <a:schemeClr val="bg1"/>
                </a:solidFill>
                <a:latin typeface="Geometria" pitchFamily="34" charset="-52"/>
              </a:rPr>
              <a:pPr/>
              <a:t>‹#›</a:t>
            </a:fld>
            <a:endParaRPr lang="ru-RU" sz="2300">
              <a:solidFill>
                <a:schemeClr val="bg1"/>
              </a:solidFill>
              <a:latin typeface="Geometria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05807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786" r:id="rId23"/>
    <p:sldLayoutId id="2147483787" r:id="rId24"/>
    <p:sldLayoutId id="2147483788" r:id="rId25"/>
    <p:sldLayoutId id="2147483789" r:id="rId26"/>
    <p:sldLayoutId id="2147483790" r:id="rId27"/>
    <p:sldLayoutId id="2147483791" r:id="rId28"/>
    <p:sldLayoutId id="2147483792" r:id="rId29"/>
    <p:sldLayoutId id="2147483793" r:id="rId30"/>
    <p:sldLayoutId id="2147483794" r:id="rId31"/>
    <p:sldLayoutId id="2147483795" r:id="rId32"/>
    <p:sldLayoutId id="2147483796" r:id="rId33"/>
    <p:sldLayoutId id="2147483797" r:id="rId34"/>
    <p:sldLayoutId id="2147483798" r:id="rId35"/>
    <p:sldLayoutId id="2147483799" r:id="rId36"/>
    <p:sldLayoutId id="2147483800" r:id="rId37"/>
    <p:sldLayoutId id="2147483801" r:id="rId38"/>
    <p:sldLayoutId id="2147483802" r:id="rId39"/>
    <p:sldLayoutId id="2147483803" r:id="rId40"/>
    <p:sldLayoutId id="2147483804" r:id="rId41"/>
    <p:sldLayoutId id="2147483805" r:id="rId42"/>
    <p:sldLayoutId id="2147483806" r:id="rId43"/>
    <p:sldLayoutId id="2147483807" r:id="rId44"/>
    <p:sldLayoutId id="2147483808" r:id="rId45"/>
    <p:sldLayoutId id="2147483809" r:id="rId46"/>
    <p:sldLayoutId id="2147483810" r:id="rId47"/>
    <p:sldLayoutId id="2147483811" r:id="rId48"/>
    <p:sldLayoutId id="2147483812" r:id="rId49"/>
    <p:sldLayoutId id="2147483813" r:id="rId50"/>
    <p:sldLayoutId id="2147483814" r:id="rId51"/>
    <p:sldLayoutId id="2147483815" r:id="rId52"/>
    <p:sldLayoutId id="2147483816" r:id="rId53"/>
    <p:sldLayoutId id="2147483817" r:id="rId54"/>
    <p:sldLayoutId id="2147483818" r:id="rId55"/>
    <p:sldLayoutId id="2147483819" r:id="rId56"/>
    <p:sldLayoutId id="2147483820" r:id="rId57"/>
    <p:sldLayoutId id="2147483821" r:id="rId58"/>
    <p:sldLayoutId id="2147483822" r:id="rId59"/>
    <p:sldLayoutId id="2147483823" r:id="rId60"/>
    <p:sldLayoutId id="2147483824" r:id="rId61"/>
    <p:sldLayoutId id="2147483825" r:id="rId62"/>
    <p:sldLayoutId id="2147483826" r:id="rId63"/>
    <p:sldLayoutId id="2147483827" r:id="rId64"/>
    <p:sldLayoutId id="2147483828" r:id="rId65"/>
    <p:sldLayoutId id="2147483829" r:id="rId66"/>
    <p:sldLayoutId id="2147483830" r:id="rId67"/>
    <p:sldLayoutId id="2147483831" r:id="rId68"/>
    <p:sldLayoutId id="2147483832" r:id="rId69"/>
    <p:sldLayoutId id="2147483833" r:id="rId70"/>
    <p:sldLayoutId id="2147483834" r:id="rId71"/>
    <p:sldLayoutId id="2147483835" r:id="rId72"/>
    <p:sldLayoutId id="2147483836" r:id="rId73"/>
    <p:sldLayoutId id="2147483837" r:id="rId74"/>
    <p:sldLayoutId id="2147483838" r:id="rId75"/>
    <p:sldLayoutId id="2147483839" r:id="rId76"/>
    <p:sldLayoutId id="2147483840" r:id="rId77"/>
    <p:sldLayoutId id="2147483841" r:id="rId78"/>
    <p:sldLayoutId id="2147483842" r:id="rId79"/>
    <p:sldLayoutId id="2147483843" r:id="rId80"/>
    <p:sldLayoutId id="2147483844" r:id="rId81"/>
    <p:sldLayoutId id="2147483845" r:id="rId82"/>
    <p:sldLayoutId id="2147483846" r:id="rId83"/>
    <p:sldLayoutId id="2147483847" r:id="rId84"/>
    <p:sldLayoutId id="2147483848" r:id="rId85"/>
    <p:sldLayoutId id="2147483849" r:id="rId86"/>
    <p:sldLayoutId id="2147483850" r:id="rId87"/>
    <p:sldLayoutId id="2147483851" r:id="rId88"/>
    <p:sldLayoutId id="2147483852" r:id="rId89"/>
    <p:sldLayoutId id="2147483853" r:id="rId90"/>
    <p:sldLayoutId id="2147483854" r:id="rId91"/>
    <p:sldLayoutId id="2147483855" r:id="rId92"/>
    <p:sldLayoutId id="2147483856" r:id="rId93"/>
    <p:sldLayoutId id="2147483857" r:id="rId94"/>
    <p:sldLayoutId id="2147483858" r:id="rId95"/>
    <p:sldLayoutId id="2147483859" r:id="rId96"/>
    <p:sldLayoutId id="2147483860" r:id="rId97"/>
    <p:sldLayoutId id="2147483861" r:id="rId98"/>
    <p:sldLayoutId id="2147483862" r:id="rId99"/>
    <p:sldLayoutId id="2147483863" r:id="rId100"/>
    <p:sldLayoutId id="2147483864" r:id="rId101"/>
    <p:sldLayoutId id="2147483865" r:id="rId102"/>
    <p:sldLayoutId id="2147483866" r:id="rId103"/>
    <p:sldLayoutId id="2147483867" r:id="rId104"/>
    <p:sldLayoutId id="2147483868" r:id="rId105"/>
    <p:sldLayoutId id="2147483869" r:id="rId106"/>
    <p:sldLayoutId id="2147483871" r:id="rId107"/>
    <p:sldLayoutId id="2147483872" r:id="rId10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1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1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810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6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3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9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6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42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9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55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3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0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6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3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9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6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52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4EE68C-9BF6-DC83-1243-C87833A7D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59FF56-869A-28FE-635E-073BCE82B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165347-7F8A-1068-646E-FBF49C34F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13929-EADB-47E2-AB0C-2BAAEF9C0FC5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60AA64-5E77-093E-C6BE-F5EF7E36F7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D05374-D195-D421-F165-7CE54BEA5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AED03-DFFD-461C-B69D-F3F7AEBE1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598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1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3" indent="-228603" algn="l" defTabSz="91441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0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6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3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9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6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42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9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55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3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0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6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3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9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6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52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DF26DE-0542-96E1-4FCC-CFDE8544C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A1D8D4-CE14-9DF6-759C-DBE0087E4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FB35AEDC-3AA5-B5B0-08D4-A0561D3A4F27}"/>
              </a:ext>
            </a:extLst>
          </p:cNvPr>
          <p:cNvSpPr/>
          <p:nvPr userDrawn="1"/>
        </p:nvSpPr>
        <p:spPr>
          <a:xfrm>
            <a:off x="11343160" y="6374963"/>
            <a:ext cx="848840" cy="491801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D2E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8" name="Holder 5">
            <a:extLst>
              <a:ext uri="{FF2B5EF4-FFF2-40B4-BE49-F238E27FC236}">
                <a16:creationId xmlns:a16="http://schemas.microsoft.com/office/drawing/2014/main" id="{EE4578A1-246F-64A0-C5C2-CBE0A764B73F}"/>
              </a:ext>
            </a:extLst>
          </p:cNvPr>
          <p:cNvSpPr txBox="1">
            <a:spLocks/>
          </p:cNvSpPr>
          <p:nvPr userDrawn="1"/>
        </p:nvSpPr>
        <p:spPr>
          <a:xfrm>
            <a:off x="7954770" y="6374964"/>
            <a:ext cx="4021870" cy="491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600" smtClean="0">
                <a:solidFill>
                  <a:schemeClr val="bg1"/>
                </a:solidFill>
                <a:latin typeface="Geometria" pitchFamily="34" charset="-52"/>
              </a:rPr>
              <a:pPr/>
              <a:t>‹#›</a:t>
            </a:fld>
            <a:endParaRPr lang="ru-RU" sz="2300">
              <a:solidFill>
                <a:schemeClr val="bg1"/>
              </a:solidFill>
              <a:latin typeface="Geometria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24887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02" r:id="rId16"/>
    <p:sldLayoutId id="2147483903" r:id="rId17"/>
    <p:sldLayoutId id="2147483904" r:id="rId18"/>
    <p:sldLayoutId id="2147483905" r:id="rId19"/>
    <p:sldLayoutId id="2147483906" r:id="rId20"/>
    <p:sldLayoutId id="2147483907" r:id="rId21"/>
    <p:sldLayoutId id="2147483908" r:id="rId22"/>
    <p:sldLayoutId id="2147483909" r:id="rId23"/>
    <p:sldLayoutId id="2147483910" r:id="rId24"/>
    <p:sldLayoutId id="2147483911" r:id="rId25"/>
    <p:sldLayoutId id="2147483912" r:id="rId26"/>
    <p:sldLayoutId id="2147483913" r:id="rId27"/>
    <p:sldLayoutId id="2147483914" r:id="rId28"/>
    <p:sldLayoutId id="2147483915" r:id="rId29"/>
    <p:sldLayoutId id="2147483916" r:id="rId30"/>
    <p:sldLayoutId id="2147483917" r:id="rId31"/>
    <p:sldLayoutId id="2147483918" r:id="rId32"/>
    <p:sldLayoutId id="2147483919" r:id="rId33"/>
    <p:sldLayoutId id="2147483920" r:id="rId34"/>
    <p:sldLayoutId id="2147483921" r:id="rId35"/>
    <p:sldLayoutId id="2147483922" r:id="rId36"/>
    <p:sldLayoutId id="2147483923" r:id="rId37"/>
    <p:sldLayoutId id="2147483924" r:id="rId38"/>
    <p:sldLayoutId id="2147483925" r:id="rId39"/>
    <p:sldLayoutId id="2147483926" r:id="rId40"/>
    <p:sldLayoutId id="2147483927" r:id="rId41"/>
    <p:sldLayoutId id="2147483928" r:id="rId42"/>
    <p:sldLayoutId id="2147483929" r:id="rId43"/>
    <p:sldLayoutId id="2147483930" r:id="rId44"/>
    <p:sldLayoutId id="2147483931" r:id="rId45"/>
    <p:sldLayoutId id="2147483932" r:id="rId46"/>
    <p:sldLayoutId id="2147483933" r:id="rId47"/>
    <p:sldLayoutId id="2147483934" r:id="rId48"/>
    <p:sldLayoutId id="2147483935" r:id="rId49"/>
    <p:sldLayoutId id="2147483936" r:id="rId50"/>
    <p:sldLayoutId id="2147483937" r:id="rId51"/>
    <p:sldLayoutId id="2147483938" r:id="rId52"/>
    <p:sldLayoutId id="2147483939" r:id="rId53"/>
    <p:sldLayoutId id="2147483940" r:id="rId54"/>
    <p:sldLayoutId id="2147483941" r:id="rId55"/>
    <p:sldLayoutId id="2147483942" r:id="rId56"/>
    <p:sldLayoutId id="2147483943" r:id="rId57"/>
    <p:sldLayoutId id="2147483944" r:id="rId58"/>
    <p:sldLayoutId id="2147483945" r:id="rId59"/>
    <p:sldLayoutId id="2147483946" r:id="rId60"/>
    <p:sldLayoutId id="2147483947" r:id="rId61"/>
    <p:sldLayoutId id="2147483948" r:id="rId62"/>
    <p:sldLayoutId id="2147483949" r:id="rId63"/>
    <p:sldLayoutId id="2147483950" r:id="rId64"/>
    <p:sldLayoutId id="2147483951" r:id="rId65"/>
    <p:sldLayoutId id="2147483952" r:id="rId66"/>
    <p:sldLayoutId id="2147483953" r:id="rId67"/>
    <p:sldLayoutId id="2147483954" r:id="rId6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DF26DE-0542-96E1-4FCC-CFDE8544C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A1D8D4-CE14-9DF6-759C-DBE0087E4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FB35AEDC-3AA5-B5B0-08D4-A0561D3A4F27}"/>
              </a:ext>
            </a:extLst>
          </p:cNvPr>
          <p:cNvSpPr/>
          <p:nvPr/>
        </p:nvSpPr>
        <p:spPr>
          <a:xfrm>
            <a:off x="11343160" y="6374963"/>
            <a:ext cx="848840" cy="491801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D2E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8" name="Holder 5">
            <a:extLst>
              <a:ext uri="{FF2B5EF4-FFF2-40B4-BE49-F238E27FC236}">
                <a16:creationId xmlns:a16="http://schemas.microsoft.com/office/drawing/2014/main" id="{EE4578A1-246F-64A0-C5C2-CBE0A764B73F}"/>
              </a:ext>
            </a:extLst>
          </p:cNvPr>
          <p:cNvSpPr txBox="1">
            <a:spLocks/>
          </p:cNvSpPr>
          <p:nvPr/>
        </p:nvSpPr>
        <p:spPr>
          <a:xfrm>
            <a:off x="7954770" y="6374965"/>
            <a:ext cx="4021870" cy="491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600" smtClean="0">
                <a:solidFill>
                  <a:schemeClr val="bg1"/>
                </a:solidFill>
                <a:latin typeface="Geometria" pitchFamily="34" charset="-52"/>
              </a:rPr>
              <a:pPr/>
              <a:t>‹#›</a:t>
            </a:fld>
            <a:endParaRPr lang="ru-RU" sz="2300">
              <a:solidFill>
                <a:schemeClr val="bg1"/>
              </a:solidFill>
              <a:latin typeface="Geometria" pitchFamily="34" charset="-52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9C108EE7-BE66-2F9B-5503-25D6AA1F14FC}"/>
              </a:ext>
            </a:extLst>
          </p:cNvPr>
          <p:cNvSpPr/>
          <p:nvPr/>
        </p:nvSpPr>
        <p:spPr>
          <a:xfrm>
            <a:off x="11343160" y="6374963"/>
            <a:ext cx="848840" cy="491801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D2E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7EEA2DA1-0A48-6E8A-85D9-94098A917A3C}"/>
              </a:ext>
            </a:extLst>
          </p:cNvPr>
          <p:cNvSpPr txBox="1">
            <a:spLocks/>
          </p:cNvSpPr>
          <p:nvPr/>
        </p:nvSpPr>
        <p:spPr>
          <a:xfrm>
            <a:off x="7954770" y="6374965"/>
            <a:ext cx="4021870" cy="491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600" smtClean="0">
                <a:solidFill>
                  <a:schemeClr val="bg1"/>
                </a:solidFill>
                <a:latin typeface="Geometria" pitchFamily="34" charset="-52"/>
              </a:rPr>
              <a:pPr/>
              <a:t>‹#›</a:t>
            </a:fld>
            <a:endParaRPr lang="ru-RU" sz="2300">
              <a:solidFill>
                <a:schemeClr val="bg1"/>
              </a:solidFill>
              <a:latin typeface="Geometria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5884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  <p:sldLayoutId id="2147483968" r:id="rId13"/>
    <p:sldLayoutId id="2147483969" r:id="rId14"/>
    <p:sldLayoutId id="2147483970" r:id="rId15"/>
    <p:sldLayoutId id="2147483971" r:id="rId16"/>
    <p:sldLayoutId id="2147483972" r:id="rId17"/>
    <p:sldLayoutId id="2147483973" r:id="rId18"/>
    <p:sldLayoutId id="2147483974" r:id="rId19"/>
    <p:sldLayoutId id="2147483975" r:id="rId20"/>
    <p:sldLayoutId id="2147483976" r:id="rId21"/>
    <p:sldLayoutId id="2147483977" r:id="rId22"/>
    <p:sldLayoutId id="2147483978" r:id="rId23"/>
    <p:sldLayoutId id="2147483979" r:id="rId24"/>
    <p:sldLayoutId id="2147483980" r:id="rId25"/>
    <p:sldLayoutId id="2147483981" r:id="rId26"/>
    <p:sldLayoutId id="2147483982" r:id="rId27"/>
    <p:sldLayoutId id="2147483983" r:id="rId28"/>
    <p:sldLayoutId id="2147483984" r:id="rId29"/>
    <p:sldLayoutId id="2147483985" r:id="rId30"/>
    <p:sldLayoutId id="2147483986" r:id="rId31"/>
    <p:sldLayoutId id="2147483987" r:id="rId32"/>
    <p:sldLayoutId id="2147483988" r:id="rId33"/>
    <p:sldLayoutId id="2147483989" r:id="rId34"/>
    <p:sldLayoutId id="2147483990" r:id="rId35"/>
    <p:sldLayoutId id="2147483991" r:id="rId36"/>
    <p:sldLayoutId id="2147483992" r:id="rId37"/>
    <p:sldLayoutId id="2147483993" r:id="rId38"/>
    <p:sldLayoutId id="2147483994" r:id="rId39"/>
    <p:sldLayoutId id="2147483995" r:id="rId40"/>
    <p:sldLayoutId id="2147483996" r:id="rId41"/>
    <p:sldLayoutId id="2147483997" r:id="rId42"/>
    <p:sldLayoutId id="2147483998" r:id="rId43"/>
    <p:sldLayoutId id="2147483999" r:id="rId44"/>
    <p:sldLayoutId id="2147484000" r:id="rId45"/>
    <p:sldLayoutId id="2147484001" r:id="rId46"/>
    <p:sldLayoutId id="2147484002" r:id="rId47"/>
    <p:sldLayoutId id="2147484003" r:id="rId48"/>
    <p:sldLayoutId id="2147484004" r:id="rId49"/>
    <p:sldLayoutId id="2147484005" r:id="rId50"/>
    <p:sldLayoutId id="2147484006" r:id="rId51"/>
    <p:sldLayoutId id="2147484007" r:id="rId52"/>
    <p:sldLayoutId id="2147484008" r:id="rId53"/>
    <p:sldLayoutId id="2147484009" r:id="rId54"/>
    <p:sldLayoutId id="2147484010" r:id="rId55"/>
    <p:sldLayoutId id="2147484011" r:id="rId56"/>
    <p:sldLayoutId id="2147484012" r:id="rId57"/>
    <p:sldLayoutId id="2147484013" r:id="rId58"/>
    <p:sldLayoutId id="2147484014" r:id="rId59"/>
    <p:sldLayoutId id="2147484015" r:id="rId60"/>
    <p:sldLayoutId id="2147484016" r:id="rId61"/>
    <p:sldLayoutId id="2147484017" r:id="rId62"/>
    <p:sldLayoutId id="2147484018" r:id="rId63"/>
    <p:sldLayoutId id="2147484019" r:id="rId64"/>
    <p:sldLayoutId id="2147484020" r:id="rId65"/>
    <p:sldLayoutId id="2147484021" r:id="rId66"/>
    <p:sldLayoutId id="2147484022" r:id="rId67"/>
    <p:sldLayoutId id="2147484023" r:id="rId68"/>
    <p:sldLayoutId id="2147484024" r:id="rId69"/>
    <p:sldLayoutId id="2147484025" r:id="rId70"/>
    <p:sldLayoutId id="2147484026" r:id="rId71"/>
    <p:sldLayoutId id="2147484027" r:id="rId72"/>
    <p:sldLayoutId id="2147484028" r:id="rId73"/>
    <p:sldLayoutId id="2147484029" r:id="rId74"/>
    <p:sldLayoutId id="2147484030" r:id="rId75"/>
    <p:sldLayoutId id="2147484031" r:id="rId76"/>
    <p:sldLayoutId id="2147484032" r:id="rId77"/>
    <p:sldLayoutId id="2147484033" r:id="rId78"/>
    <p:sldLayoutId id="2147484034" r:id="rId79"/>
    <p:sldLayoutId id="2147484035" r:id="rId80"/>
    <p:sldLayoutId id="2147484036" r:id="rId81"/>
    <p:sldLayoutId id="2147484037" r:id="rId82"/>
    <p:sldLayoutId id="2147484038" r:id="rId83"/>
    <p:sldLayoutId id="2147484039" r:id="rId84"/>
    <p:sldLayoutId id="2147484040" r:id="rId85"/>
    <p:sldLayoutId id="2147484041" r:id="rId86"/>
    <p:sldLayoutId id="2147484042" r:id="rId87"/>
    <p:sldLayoutId id="2147484043" r:id="rId88"/>
    <p:sldLayoutId id="2147484044" r:id="rId89"/>
    <p:sldLayoutId id="2147484045" r:id="rId90"/>
    <p:sldLayoutId id="2147484046" r:id="rId91"/>
    <p:sldLayoutId id="2147484047" r:id="rId92"/>
    <p:sldLayoutId id="2147484048" r:id="rId93"/>
    <p:sldLayoutId id="2147484049" r:id="rId94"/>
    <p:sldLayoutId id="2147484050" r:id="rId95"/>
    <p:sldLayoutId id="2147484051" r:id="rId96"/>
    <p:sldLayoutId id="2147484052" r:id="rId97"/>
    <p:sldLayoutId id="2147484053" r:id="rId98"/>
    <p:sldLayoutId id="2147484054" r:id="rId99"/>
    <p:sldLayoutId id="2147484055" r:id="rId100"/>
    <p:sldLayoutId id="2147484056" r:id="rId101"/>
    <p:sldLayoutId id="2147484057" r:id="rId102"/>
    <p:sldLayoutId id="2147484058" r:id="rId103"/>
    <p:sldLayoutId id="2147484059" r:id="rId104"/>
    <p:sldLayoutId id="2147484060" r:id="rId105"/>
    <p:sldLayoutId id="2147484061" r:id="rId106"/>
    <p:sldLayoutId id="2147484062" r:id="rId107"/>
    <p:sldLayoutId id="2147484063" r:id="rId10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1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1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810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6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3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9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6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42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9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55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3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0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6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3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9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6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52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908_F9076E1B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2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E2CF46CE-13AA-D83B-D07C-942ACDE8B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2" y="2294966"/>
            <a:ext cx="6100858" cy="2886634"/>
          </a:xfrm>
        </p:spPr>
        <p:txBody>
          <a:bodyPr>
            <a:normAutofit fontScale="90000"/>
          </a:bodyPr>
          <a:lstStyle/>
          <a:p>
            <a:r>
              <a:rPr lang="ru-RU"/>
              <a:t>Что делать </a:t>
            </a:r>
            <a:br>
              <a:rPr lang="ru-RU"/>
            </a:br>
            <a:r>
              <a:rPr lang="ru-RU"/>
              <a:t>на дефицитном рынке труда специалистов по закупкам?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1270E3-7968-CFCE-08F1-DB46F09E2E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r="15625"/>
          <a:stretch/>
        </p:blipFill>
        <p:spPr>
          <a:xfrm>
            <a:off x="5116513" y="0"/>
            <a:ext cx="7075487" cy="6861175"/>
          </a:xfrm>
        </p:spPr>
      </p:pic>
    </p:spTree>
    <p:extLst>
      <p:ext uri="{BB962C8B-B14F-4D97-AF65-F5344CB8AC3E}">
        <p14:creationId xmlns:p14="http://schemas.microsoft.com/office/powerpoint/2010/main" val="134445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2">
            <a:extLst>
              <a:ext uri="{FF2B5EF4-FFF2-40B4-BE49-F238E27FC236}">
                <a16:creationId xmlns:a16="http://schemas.microsoft.com/office/drawing/2014/main" id="{12EB721C-9B7C-7B3B-8688-AB9239DD25AC}"/>
              </a:ext>
            </a:extLst>
          </p:cNvPr>
          <p:cNvSpPr txBox="1">
            <a:spLocks/>
          </p:cNvSpPr>
          <p:nvPr/>
        </p:nvSpPr>
        <p:spPr>
          <a:xfrm>
            <a:off x="743348" y="2318657"/>
            <a:ext cx="6085715" cy="40741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10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16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23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29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36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2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9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55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ru-RU">
              <a:solidFill>
                <a:schemeClr val="accent1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br>
              <a:rPr lang="ru-RU">
                <a:solidFill>
                  <a:schemeClr val="accent1"/>
                </a:solidFill>
                <a:latin typeface="+mj-lt"/>
              </a:rPr>
            </a:br>
            <a:r>
              <a:rPr lang="ru-RU" sz="2400">
                <a:latin typeface="+mj-lt"/>
              </a:rPr>
              <a:t>Опыт работы в рекрутменте: </a:t>
            </a:r>
            <a:r>
              <a:rPr lang="en-US" sz="2400"/>
              <a:t>20</a:t>
            </a:r>
            <a:r>
              <a:rPr lang="ru-RU" sz="2400"/>
              <a:t>+ лет</a:t>
            </a:r>
            <a:r>
              <a:rPr lang="en-US" sz="2400"/>
              <a:t> </a:t>
            </a:r>
            <a:br>
              <a:rPr lang="en-US" sz="2400"/>
            </a:br>
            <a:r>
              <a:rPr lang="en-US" sz="2400"/>
              <a:t>(</a:t>
            </a:r>
            <a:r>
              <a:rPr lang="ru-RU" sz="2400"/>
              <a:t>в </a:t>
            </a:r>
            <a:r>
              <a:rPr lang="en-US" sz="2400"/>
              <a:t>ANCOR c 2005</a:t>
            </a:r>
            <a:r>
              <a:rPr lang="ru-RU" sz="2400"/>
              <a:t> г.</a:t>
            </a:r>
            <a:r>
              <a:rPr lang="en-US" sz="2400"/>
              <a:t>)</a:t>
            </a:r>
            <a:endParaRPr lang="ru-RU" sz="2400"/>
          </a:p>
          <a:p>
            <a:endParaRPr lang="ru-RU" sz="2400"/>
          </a:p>
          <a:p>
            <a:r>
              <a:rPr lang="ru-RU" sz="2400"/>
              <a:t>Успешное продвижение исследований ТМ, закрытие вакансий </a:t>
            </a:r>
            <a:r>
              <a:rPr lang="en-US" sz="2400"/>
              <a:t>middle </a:t>
            </a:r>
            <a:br>
              <a:rPr lang="en-US" sz="2400"/>
            </a:br>
            <a:r>
              <a:rPr lang="ru-RU" sz="2400"/>
              <a:t>и </a:t>
            </a:r>
            <a:r>
              <a:rPr lang="en-US" sz="2400"/>
              <a:t>top </a:t>
            </a:r>
            <a:r>
              <a:rPr lang="ru-RU" sz="2400"/>
              <a:t>уровня в направлении Back Office (в том числе </a:t>
            </a:r>
            <a:r>
              <a:rPr lang="en-US" sz="2400"/>
              <a:t>Supply Chain) </a:t>
            </a:r>
            <a:endParaRPr lang="ru-RU" sz="2400"/>
          </a:p>
          <a:p>
            <a:pPr defTabSz="609608">
              <a:spcBef>
                <a:spcPts val="800"/>
              </a:spcBef>
              <a:defRPr/>
            </a:pPr>
            <a:endParaRPr lang="ru-RU" sz="1600">
              <a:latin typeface="+mj-lt"/>
            </a:endParaRPr>
          </a:p>
        </p:txBody>
      </p:sp>
      <p:pic>
        <p:nvPicPr>
          <p:cNvPr id="4" name="Рисунок 3" descr="Изображение выглядит как человек, Человеческое лицо, одежда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B19E56D5-350D-E590-1B37-8937C856B2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3204" b="16711"/>
          <a:stretch/>
        </p:blipFill>
        <p:spPr>
          <a:xfrm>
            <a:off x="7264400" y="190500"/>
            <a:ext cx="4927600" cy="66675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20DF6C8-54D1-8106-2EED-BAF9B8C8C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47" y="1002463"/>
            <a:ext cx="1508104" cy="150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DDDB43-2159-0080-9B41-882950D057DB}"/>
              </a:ext>
            </a:extLst>
          </p:cNvPr>
          <p:cNvSpPr txBox="1"/>
          <p:nvPr/>
        </p:nvSpPr>
        <p:spPr>
          <a:xfrm>
            <a:off x="2572488" y="1002462"/>
            <a:ext cx="49276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err="1">
                <a:solidFill>
                  <a:schemeClr val="accent1"/>
                </a:solidFill>
                <a:latin typeface="+mj-lt"/>
              </a:rPr>
              <a:t>Ерыгина</a:t>
            </a:r>
            <a:r>
              <a:rPr lang="ru-RU" sz="3600">
                <a:solidFill>
                  <a:schemeClr val="accent1"/>
                </a:solidFill>
                <a:latin typeface="+mj-lt"/>
              </a:rPr>
              <a:t> Юлия</a:t>
            </a:r>
          </a:p>
          <a:p>
            <a:r>
              <a:rPr lang="ru-RU" sz="2800">
                <a:solidFill>
                  <a:schemeClr val="accent2"/>
                </a:solidFill>
                <a:latin typeface="+mj-lt"/>
              </a:rPr>
              <a:t>Руководитель продукта </a:t>
            </a:r>
            <a:r>
              <a:rPr lang="en-US" sz="2800">
                <a:solidFill>
                  <a:schemeClr val="accent2"/>
                </a:solidFill>
                <a:latin typeface="+mj-lt"/>
              </a:rPr>
              <a:t>Talent</a:t>
            </a:r>
            <a:r>
              <a:rPr lang="ru-RU" sz="280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800">
                <a:solidFill>
                  <a:schemeClr val="accent2"/>
                </a:solidFill>
                <a:latin typeface="+mj-lt"/>
              </a:rPr>
              <a:t>Mapping (TM)</a:t>
            </a:r>
            <a:endParaRPr lang="ru-RU" sz="280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296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A70FCB6A-8D7D-467F-B2D7-6D75D4D7B7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6940" y="2694038"/>
            <a:ext cx="7807038" cy="2222091"/>
          </a:xfrm>
        </p:spPr>
        <p:txBody>
          <a:bodyPr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2400">
                <a:latin typeface="+mj-lt"/>
              </a:rPr>
              <a:t>Опыт работы в рекрутменте: </a:t>
            </a:r>
            <a:r>
              <a:rPr lang="ru-RU" sz="2400"/>
              <a:t>19+ лет</a:t>
            </a:r>
            <a:r>
              <a:rPr lang="en-US" sz="2400"/>
              <a:t> </a:t>
            </a:r>
            <a:br>
              <a:rPr lang="en-US" sz="2400"/>
            </a:br>
            <a:r>
              <a:rPr lang="en-US" sz="2400"/>
              <a:t>(</a:t>
            </a:r>
            <a:r>
              <a:rPr lang="ru-RU" sz="2400"/>
              <a:t>в </a:t>
            </a:r>
            <a:r>
              <a:rPr lang="en-US" sz="2400"/>
              <a:t>ANCOR c 2008</a:t>
            </a:r>
            <a:r>
              <a:rPr lang="ru-RU" sz="2400"/>
              <a:t> г.</a:t>
            </a:r>
            <a:r>
              <a:rPr lang="en-US" sz="2400"/>
              <a:t>)</a:t>
            </a:r>
            <a:endParaRPr lang="ru-RU" sz="2400"/>
          </a:p>
          <a:p>
            <a:pPr marL="0" indent="0" algn="l">
              <a:buNone/>
            </a:pPr>
            <a:endParaRPr lang="ru-RU" sz="2400"/>
          </a:p>
          <a:p>
            <a:pPr marL="0" indent="0" algn="l">
              <a:buNone/>
            </a:pPr>
            <a:r>
              <a:rPr lang="ru-RU" sz="2400"/>
              <a:t>Успешное закрытие вакансий </a:t>
            </a:r>
            <a:r>
              <a:rPr lang="en-US" sz="2400"/>
              <a:t>middle </a:t>
            </a:r>
            <a:br>
              <a:rPr lang="en-US" sz="2400"/>
            </a:br>
            <a:r>
              <a:rPr lang="ru-RU" sz="2400"/>
              <a:t>и </a:t>
            </a:r>
            <a:r>
              <a:rPr lang="en-US" sz="2400"/>
              <a:t>top </a:t>
            </a:r>
            <a:r>
              <a:rPr lang="ru-RU" sz="2400"/>
              <a:t>уровня в направлении </a:t>
            </a:r>
            <a:r>
              <a:rPr lang="en-US" sz="2400"/>
              <a:t>Supply Chain</a:t>
            </a:r>
            <a:endParaRPr lang="ru-RU" sz="2400"/>
          </a:p>
          <a:p>
            <a:pPr marL="0" indent="0" algn="l" defTabSz="609608">
              <a:spcBef>
                <a:spcPts val="800"/>
              </a:spcBef>
              <a:buNone/>
              <a:defRPr/>
            </a:pPr>
            <a:endParaRPr lang="ru-RU" sz="1600" b="0">
              <a:latin typeface="+mj-lt"/>
            </a:endParaRPr>
          </a:p>
        </p:txBody>
      </p:sp>
      <p:pic>
        <p:nvPicPr>
          <p:cNvPr id="3" name="Рисунок 2" descr="Изображение выглядит как человек, Человеческое лицо, одежда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1428A0F-6558-7404-B00C-2B9508DBA9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82"/>
          <a:stretch/>
        </p:blipFill>
        <p:spPr>
          <a:xfrm>
            <a:off x="6831632" y="-597093"/>
            <a:ext cx="6096000" cy="7455093"/>
          </a:xfrm>
          <a:prstGeom prst="rect">
            <a:avLst/>
          </a:prstGeom>
        </p:spPr>
      </p:pic>
      <p:pic>
        <p:nvPicPr>
          <p:cNvPr id="2052" name="Picture 4" descr="Изображение выглядит как шаблон, пиксель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9DC5205C-B9E6-91F3-5D10-0BE614C2C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63" y="873844"/>
            <a:ext cx="1402794" cy="140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 12">
            <a:extLst>
              <a:ext uri="{FF2B5EF4-FFF2-40B4-BE49-F238E27FC236}">
                <a16:creationId xmlns:a16="http://schemas.microsoft.com/office/drawing/2014/main" id="{16718EAB-5233-AC5A-DD25-E48DDE26E2C2}"/>
              </a:ext>
            </a:extLst>
          </p:cNvPr>
          <p:cNvSpPr txBox="1">
            <a:spLocks/>
          </p:cNvSpPr>
          <p:nvPr/>
        </p:nvSpPr>
        <p:spPr>
          <a:xfrm>
            <a:off x="2497137" y="882274"/>
            <a:ext cx="5030335" cy="1538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10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16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23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29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36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2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9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55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>
                <a:solidFill>
                  <a:schemeClr val="accent1"/>
                </a:solidFill>
                <a:latin typeface="+mj-lt"/>
              </a:rPr>
              <a:t>Липатова Наталья</a:t>
            </a:r>
            <a:br>
              <a:rPr lang="ru-RU" sz="3600">
                <a:solidFill>
                  <a:schemeClr val="accent1"/>
                </a:solidFill>
                <a:latin typeface="+mj-lt"/>
              </a:rPr>
            </a:br>
            <a:r>
              <a:rPr lang="ru-RU">
                <a:latin typeface="+mj-lt"/>
              </a:rPr>
              <a:t>Руководитель группы консультантов</a:t>
            </a:r>
          </a:p>
          <a:p>
            <a:pPr defTabSz="609608">
              <a:spcBef>
                <a:spcPts val="800"/>
              </a:spcBef>
              <a:defRPr/>
            </a:pPr>
            <a:endParaRPr lang="ru-RU" sz="16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216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9DB655-C790-590C-0FBD-F0AC2F6C2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461" y="302594"/>
            <a:ext cx="8709969" cy="1280021"/>
          </a:xfrm>
        </p:spPr>
        <p:txBody>
          <a:bodyPr>
            <a:normAutofit fontScale="90000"/>
          </a:bodyPr>
          <a:lstStyle/>
          <a:p>
            <a:r>
              <a:rPr lang="ru-RU" sz="4000" b="1">
                <a:ea typeface="+mn-ea"/>
                <a:cs typeface="+mn-cs"/>
              </a:rPr>
              <a:t>Факторы</a:t>
            </a:r>
            <a:r>
              <a:rPr lang="en-US" sz="4000" b="1">
                <a:ea typeface="+mn-ea"/>
                <a:cs typeface="+mn-cs"/>
              </a:rPr>
              <a:t>,</a:t>
            </a:r>
            <a:r>
              <a:rPr lang="ru-RU" sz="4000" b="1">
                <a:ea typeface="+mn-ea"/>
                <a:cs typeface="+mn-cs"/>
              </a:rPr>
              <a:t> влияющие на кадровый дефицит специалистов по закупкам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B59F65-629F-C562-9D53-848F6BB4899C}"/>
              </a:ext>
            </a:extLst>
          </p:cNvPr>
          <p:cNvSpPr txBox="1"/>
          <p:nvPr/>
        </p:nvSpPr>
        <p:spPr>
          <a:xfrm>
            <a:off x="2063461" y="1772317"/>
            <a:ext cx="9511505" cy="42043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54D2E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eometria Light"/>
                <a:ea typeface="+mn-ea"/>
                <a:cs typeface="+mn-cs"/>
              </a:rPr>
              <a:t>Сбои в цепочках поставок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54D2E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eometria Light"/>
                <a:ea typeface="+mn-ea"/>
                <a:cs typeface="+mn-cs"/>
              </a:rPr>
              <a:t>Геополитическая напряженность, санкции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54D2E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eometria Light"/>
                <a:ea typeface="+mn-ea"/>
                <a:cs typeface="+mn-cs"/>
              </a:rPr>
              <a:t>Изменения в процедурах госзакупок 44 223 ст. ФЗ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Geometria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54D2E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eometria Light"/>
                <a:ea typeface="+mn-ea"/>
                <a:cs typeface="+mn-cs"/>
              </a:rPr>
              <a:t>Децентрализация основных функций компаний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eometria Light"/>
                <a:ea typeface="+mn-ea"/>
                <a:cs typeface="+mn-cs"/>
              </a:rPr>
              <a:t>,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eometria Light"/>
                <a:ea typeface="+mn-ea"/>
                <a:cs typeface="+mn-cs"/>
              </a:rPr>
              <a:t> перевод функции закупок на локальный уровень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54D2E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eometria Light"/>
                <a:ea typeface="+mn-ea"/>
                <a:cs typeface="+mn-cs"/>
              </a:rPr>
              <a:t>Недостаточная образовательная база подготовки кадров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Geometria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54D2E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eometria Light"/>
                <a:ea typeface="+mn-ea"/>
                <a:cs typeface="+mn-cs"/>
              </a:rPr>
              <a:t>Технический прогресс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54D2E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eometria Light"/>
                <a:ea typeface="+mn-ea"/>
                <a:cs typeface="+mn-cs"/>
              </a:rPr>
              <a:t>Меняющиеся потребности потребителей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54D2E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eometria Light"/>
                <a:ea typeface="+mn-ea"/>
                <a:cs typeface="+mn-cs"/>
              </a:rPr>
              <a:t>Новые обязательства в области устойчивого развития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54D2E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eometria Light"/>
                <a:ea typeface="+mn-ea"/>
                <a:cs typeface="+mn-cs"/>
              </a:rPr>
              <a:t>Высокая стоимость и спрос на специалистов с уровнем «эксперт»</a:t>
            </a:r>
          </a:p>
        </p:txBody>
      </p:sp>
    </p:spTree>
    <p:extLst>
      <p:ext uri="{BB962C8B-B14F-4D97-AF65-F5344CB8AC3E}">
        <p14:creationId xmlns:p14="http://schemas.microsoft.com/office/powerpoint/2010/main" val="417801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9DB655-C790-590C-0FBD-F0AC2F6C2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461" y="302594"/>
            <a:ext cx="8709969" cy="1280021"/>
          </a:xfrm>
        </p:spPr>
        <p:txBody>
          <a:bodyPr>
            <a:normAutofit/>
          </a:bodyPr>
          <a:lstStyle/>
          <a:p>
            <a:r>
              <a:rPr lang="en-US" sz="4000" b="1">
                <a:ea typeface="+mn-ea"/>
                <a:cs typeface="+mn-cs"/>
              </a:rPr>
              <a:t> </a:t>
            </a:r>
            <a:r>
              <a:rPr lang="ru-RU" sz="4000" b="1">
                <a:ea typeface="+mn-ea"/>
                <a:cs typeface="+mn-cs"/>
              </a:rPr>
              <a:t>Инструменты поиска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B59F65-629F-C562-9D53-848F6BB4899C}"/>
              </a:ext>
            </a:extLst>
          </p:cNvPr>
          <p:cNvSpPr txBox="1"/>
          <p:nvPr/>
        </p:nvSpPr>
        <p:spPr>
          <a:xfrm>
            <a:off x="2063461" y="1772317"/>
            <a:ext cx="9511505" cy="379597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54D2E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>
                <a:solidFill>
                  <a:srgbClr val="595959"/>
                </a:solidFill>
                <a:latin typeface="Geometria Light"/>
              </a:rPr>
              <a:t>ATS </a:t>
            </a:r>
            <a:r>
              <a:rPr lang="ru-RU" dirty="0">
                <a:solidFill>
                  <a:srgbClr val="595959"/>
                </a:solidFill>
                <a:latin typeface="Geometria Light"/>
              </a:rPr>
              <a:t>системы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54D2E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eometria Light"/>
                <a:ea typeface="+mn-ea"/>
                <a:cs typeface="+mn-cs"/>
              </a:rPr>
              <a:t>Социальные сети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54D2E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ru-RU" dirty="0">
                <a:solidFill>
                  <a:srgbClr val="595959"/>
                </a:solidFill>
                <a:latin typeface="Geometria Light"/>
              </a:rPr>
              <a:t>Работные сайты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Geometria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54D2E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eometria Light"/>
                <a:ea typeface="+mn-ea"/>
                <a:cs typeface="+mn-cs"/>
              </a:rPr>
              <a:t>Рекомендации профессиональных сообществ и экспертов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54D2E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eometria Light"/>
                <a:ea typeface="+mn-ea"/>
                <a:cs typeface="+mn-cs"/>
              </a:rPr>
              <a:t>Прямой поиск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eometria Light"/>
                <a:ea typeface="+mn-ea"/>
                <a:cs typeface="+mn-cs"/>
              </a:rPr>
              <a:t>,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eometria Light"/>
                <a:ea typeface="+mn-ea"/>
                <a:cs typeface="+mn-cs"/>
              </a:rPr>
              <a:t> хэдхантинг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54D2E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ru-RU" dirty="0">
                <a:solidFill>
                  <a:srgbClr val="2C3D4F"/>
                </a:solidFill>
                <a:latin typeface="Geometria Light"/>
              </a:rPr>
              <a:t>Контекстная и таргетированная реклама вакансии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C3D4F"/>
              </a:solidFill>
              <a:effectLst/>
              <a:uLnTx/>
              <a:uFillTx/>
              <a:latin typeface="Geometria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54D2E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eometria Light"/>
                <a:ea typeface="+mn-ea"/>
                <a:cs typeface="+mn-cs"/>
              </a:rPr>
              <a:t>Возвращение экс-сотрудника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Geometria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54D2E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54D2E"/>
                </a:solidFill>
                <a:effectLst/>
                <a:uLnTx/>
                <a:uFillTx/>
                <a:latin typeface="Geometria Light"/>
                <a:ea typeface="+mn-ea"/>
                <a:cs typeface="+mn-cs"/>
              </a:rPr>
              <a:t>Формирование внешнего кадрового резерва-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54D2E"/>
                </a:solidFill>
                <a:effectLst/>
                <a:uLnTx/>
                <a:uFillTx/>
                <a:latin typeface="Geometria Light"/>
                <a:ea typeface="+mn-ea"/>
                <a:cs typeface="+mn-cs"/>
              </a:rPr>
              <a:t>Talent Mapping (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54D2E"/>
                </a:solidFill>
                <a:effectLst/>
                <a:uLnTx/>
                <a:uFillTx/>
                <a:latin typeface="Geometria Light"/>
                <a:ea typeface="+mn-ea"/>
                <a:cs typeface="+mn-cs"/>
              </a:rPr>
              <a:t>кейс 1)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54D2E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54D2E"/>
                </a:solidFill>
                <a:effectLst/>
                <a:uLnTx/>
                <a:uFillTx/>
                <a:latin typeface="Geometria Light"/>
                <a:ea typeface="+mn-ea"/>
                <a:cs typeface="+mn-cs"/>
              </a:rPr>
              <a:t>Чат-бот (кейс 2) и др.</a:t>
            </a:r>
          </a:p>
        </p:txBody>
      </p:sp>
    </p:spTree>
    <p:extLst>
      <p:ext uri="{BB962C8B-B14F-4D97-AF65-F5344CB8AC3E}">
        <p14:creationId xmlns:p14="http://schemas.microsoft.com/office/powerpoint/2010/main" val="130249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B6DD49BE-90C6-664D-D455-50139CD229AA}"/>
              </a:ext>
            </a:extLst>
          </p:cNvPr>
          <p:cNvSpPr/>
          <p:nvPr/>
        </p:nvSpPr>
        <p:spPr>
          <a:xfrm>
            <a:off x="0" y="5331859"/>
            <a:ext cx="12192000" cy="1534216"/>
          </a:xfrm>
          <a:custGeom>
            <a:avLst/>
            <a:gdLst>
              <a:gd name="connsiteX0" fmla="*/ 0 w 12192000"/>
              <a:gd name="connsiteY0" fmla="*/ 0 h 1534216"/>
              <a:gd name="connsiteX1" fmla="*/ 12192000 w 12192000"/>
              <a:gd name="connsiteY1" fmla="*/ 0 h 1534216"/>
              <a:gd name="connsiteX2" fmla="*/ 12192000 w 12192000"/>
              <a:gd name="connsiteY2" fmla="*/ 1534216 h 1534216"/>
              <a:gd name="connsiteX3" fmla="*/ 12191890 w 12192000"/>
              <a:gd name="connsiteY3" fmla="*/ 1534216 h 1534216"/>
              <a:gd name="connsiteX4" fmla="*/ 12191890 w 12192000"/>
              <a:gd name="connsiteY4" fmla="*/ 1051179 h 1534216"/>
              <a:gd name="connsiteX5" fmla="*/ 11688593 w 12192000"/>
              <a:gd name="connsiteY5" fmla="*/ 1051179 h 1534216"/>
              <a:gd name="connsiteX6" fmla="*/ 11349136 w 12192000"/>
              <a:gd name="connsiteY6" fmla="*/ 1534216 h 1534216"/>
              <a:gd name="connsiteX7" fmla="*/ 0 w 12192000"/>
              <a:gd name="connsiteY7" fmla="*/ 1534216 h 153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534216">
                <a:moveTo>
                  <a:pt x="0" y="0"/>
                </a:moveTo>
                <a:lnTo>
                  <a:pt x="12192000" y="0"/>
                </a:lnTo>
                <a:lnTo>
                  <a:pt x="12192000" y="1534216"/>
                </a:lnTo>
                <a:lnTo>
                  <a:pt x="12191890" y="1534216"/>
                </a:lnTo>
                <a:lnTo>
                  <a:pt x="12191890" y="1051179"/>
                </a:lnTo>
                <a:lnTo>
                  <a:pt x="11688593" y="1051179"/>
                </a:lnTo>
                <a:lnTo>
                  <a:pt x="11349136" y="1534216"/>
                </a:lnTo>
                <a:lnTo>
                  <a:pt x="0" y="1534216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85CF40-1290-7B17-19D8-3FEC5314A80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2210" y="5420002"/>
            <a:ext cx="10667559" cy="12679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ru-RU" sz="2200">
                <a:solidFill>
                  <a:schemeClr val="bg2"/>
                </a:solidFill>
                <a:latin typeface="+mj-lt"/>
              </a:rPr>
              <a:t>Решение</a:t>
            </a:r>
          </a:p>
          <a:p>
            <a:r>
              <a:rPr lang="ru-RU" sz="1700" b="1">
                <a:solidFill>
                  <a:schemeClr val="tx2"/>
                </a:solidFill>
                <a:latin typeface="+mj-lt"/>
              </a:rPr>
              <a:t>Исполнители: </a:t>
            </a:r>
            <a:r>
              <a:rPr lang="ru-RU" sz="1500">
                <a:solidFill>
                  <a:schemeClr val="bg2"/>
                </a:solidFill>
              </a:rPr>
              <a:t>1 консультант, 2 аналитика </a:t>
            </a:r>
          </a:p>
          <a:p>
            <a:r>
              <a:rPr lang="ru-RU" sz="1700" b="1">
                <a:solidFill>
                  <a:schemeClr val="tx2"/>
                </a:solidFill>
                <a:latin typeface="+mj-lt"/>
              </a:rPr>
              <a:t>Ожидаемый эффект: </a:t>
            </a:r>
            <a:r>
              <a:rPr lang="ru-RU" sz="1500">
                <a:solidFill>
                  <a:schemeClr val="bg2"/>
                </a:solidFill>
              </a:rPr>
              <a:t>формирование стратегии рекрутмента</a:t>
            </a:r>
            <a:r>
              <a:rPr lang="en-US" sz="1500">
                <a:solidFill>
                  <a:schemeClr val="bg2"/>
                </a:solidFill>
              </a:rPr>
              <a:t>,</a:t>
            </a:r>
            <a:r>
              <a:rPr lang="ru-RU" sz="1500">
                <a:solidFill>
                  <a:schemeClr val="bg2"/>
                </a:solidFill>
              </a:rPr>
              <a:t> работа с претендентами из списка-найм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E52FF0-8933-50C4-F8B2-7E154D9BFE1A}"/>
              </a:ext>
            </a:extLst>
          </p:cNvPr>
          <p:cNvSpPr txBox="1"/>
          <p:nvPr/>
        </p:nvSpPr>
        <p:spPr>
          <a:xfrm>
            <a:off x="292210" y="4078717"/>
            <a:ext cx="109147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>
                <a:solidFill>
                  <a:schemeClr val="accent2"/>
                </a:solidFill>
                <a:latin typeface="+mj-lt"/>
              </a:rPr>
              <a:t>Цель:</a:t>
            </a:r>
          </a:p>
          <a:p>
            <a:r>
              <a:rPr lang="ru-RU" sz="1600">
                <a:solidFill>
                  <a:schemeClr val="accent2"/>
                </a:solidFill>
              </a:rPr>
              <a:t>Сформировать список потенциальных претендентов на позицию </a:t>
            </a:r>
            <a:r>
              <a:rPr lang="en-US" sz="1600">
                <a:solidFill>
                  <a:schemeClr val="accent2"/>
                </a:solidFill>
              </a:rPr>
              <a:t>Regional Direct </a:t>
            </a:r>
            <a:r>
              <a:rPr lang="en-US" sz="1600" err="1">
                <a:solidFill>
                  <a:schemeClr val="accent2"/>
                </a:solidFill>
              </a:rPr>
              <a:t>Soursing</a:t>
            </a:r>
            <a:r>
              <a:rPr lang="en-US" sz="1600">
                <a:solidFill>
                  <a:schemeClr val="accent2"/>
                </a:solidFill>
              </a:rPr>
              <a:t> Manager (milk)</a:t>
            </a:r>
            <a:endParaRPr lang="ru-RU" sz="1600">
              <a:solidFill>
                <a:schemeClr val="accent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959151-BD6B-6D2F-2557-D8D52ACFA711}"/>
              </a:ext>
            </a:extLst>
          </p:cNvPr>
          <p:cNvSpPr txBox="1"/>
          <p:nvPr/>
        </p:nvSpPr>
        <p:spPr>
          <a:xfrm>
            <a:off x="5887844" y="1647282"/>
            <a:ext cx="557333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>
                <a:solidFill>
                  <a:schemeClr val="accent2"/>
                </a:solidFill>
                <a:latin typeface="+mj-lt"/>
              </a:rPr>
              <a:t>Задача</a:t>
            </a:r>
            <a:r>
              <a:rPr lang="en-US" sz="2400">
                <a:solidFill>
                  <a:schemeClr val="accent2"/>
                </a:solidFill>
                <a:latin typeface="+mj-lt"/>
              </a:rPr>
              <a:t>:</a:t>
            </a:r>
            <a:r>
              <a:rPr lang="ru-RU" sz="2400">
                <a:solidFill>
                  <a:schemeClr val="accent2"/>
                </a:solidFill>
                <a:latin typeface="+mj-lt"/>
              </a:rPr>
              <a:t> 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1600">
                <a:solidFill>
                  <a:schemeClr val="accent2"/>
                </a:solidFill>
              </a:rPr>
              <a:t>Сформировать карту поиска релевантных компаний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1600">
                <a:solidFill>
                  <a:schemeClr val="accent2"/>
                </a:solidFill>
              </a:rPr>
              <a:t>Понять емкость рынка кандидатского поля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1600">
                <a:solidFill>
                  <a:schemeClr val="accent2"/>
                </a:solidFill>
              </a:rPr>
              <a:t>Понять условия материальной и нематериальной мотивации сотрудников 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1600">
                <a:solidFill>
                  <a:schemeClr val="accent2"/>
                </a:solidFill>
              </a:rPr>
              <a:t>Нанять одного или нескольких претендентов</a:t>
            </a:r>
            <a:endParaRPr lang="ru-RU" sz="1600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8BA2E1-ACFF-3698-65D0-FCEA17385D79}"/>
              </a:ext>
            </a:extLst>
          </p:cNvPr>
          <p:cNvSpPr txBox="1"/>
          <p:nvPr/>
        </p:nvSpPr>
        <p:spPr>
          <a:xfrm>
            <a:off x="292210" y="1647282"/>
            <a:ext cx="5171888" cy="2431435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r>
              <a:rPr lang="ru-RU" sz="2400">
                <a:solidFill>
                  <a:schemeClr val="accent2"/>
                </a:solidFill>
                <a:latin typeface="+mj-lt"/>
              </a:rPr>
              <a:t>Проблема: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1600">
                <a:solidFill>
                  <a:schemeClr val="accent2"/>
                </a:solidFill>
              </a:rPr>
              <a:t>Кандидаты закрыты, нелегко выходят </a:t>
            </a:r>
            <a:br>
              <a:rPr lang="ru-RU" sz="1600">
                <a:solidFill>
                  <a:schemeClr val="accent2"/>
                </a:solidFill>
              </a:rPr>
            </a:br>
            <a:r>
              <a:rPr lang="ru-RU" sz="1600">
                <a:solidFill>
                  <a:schemeClr val="accent2"/>
                </a:solidFill>
              </a:rPr>
              <a:t>в коммуникацию с рекрутером из конкурирующей компании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1600">
                <a:solidFill>
                  <a:schemeClr val="accent2"/>
                </a:solidFill>
              </a:rPr>
              <a:t>Бюджет на ФОТ ниже рыночной медианы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1600">
                <a:solidFill>
                  <a:schemeClr val="accent2"/>
                </a:solidFill>
              </a:rPr>
              <a:t>Чат бот не работал при поиске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1600">
                <a:solidFill>
                  <a:schemeClr val="accent2"/>
                </a:solidFill>
              </a:rPr>
              <a:t>У внутреннего </a:t>
            </a:r>
            <a:r>
              <a:rPr lang="en-US" sz="1600">
                <a:solidFill>
                  <a:schemeClr val="accent2"/>
                </a:solidFill>
              </a:rPr>
              <a:t>HR</a:t>
            </a:r>
            <a:r>
              <a:rPr lang="ru-RU" sz="1600">
                <a:solidFill>
                  <a:schemeClr val="accent2"/>
                </a:solidFill>
              </a:rPr>
              <a:t> не всегда есть ресурс для неклассических ресурсов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ru-RU" sz="1600">
              <a:solidFill>
                <a:schemeClr val="accent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9D7F91-850F-E678-53D3-799F3845D83A}"/>
              </a:ext>
            </a:extLst>
          </p:cNvPr>
          <p:cNvSpPr txBox="1"/>
          <p:nvPr/>
        </p:nvSpPr>
        <p:spPr>
          <a:xfrm>
            <a:off x="198720" y="239768"/>
            <a:ext cx="8850678" cy="767818"/>
          </a:xfrm>
          <a:prstGeom prst="rect">
            <a:avLst/>
          </a:prstGeom>
          <a:noFill/>
        </p:spPr>
        <p:txBody>
          <a:bodyPr wrap="square" lIns="150791" tIns="75396" rIns="150791" bIns="75396" anchor="t">
            <a:spAutoFit/>
          </a:bodyPr>
          <a:lstStyle/>
          <a:p>
            <a:r>
              <a:rPr lang="en-US" sz="4000">
                <a:solidFill>
                  <a:schemeClr val="accent2"/>
                </a:solidFill>
                <a:latin typeface="+mj-lt"/>
              </a:rPr>
              <a:t>Talent Mapping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673A3F-DD1E-5612-35BE-CA63F7BE73BB}"/>
              </a:ext>
            </a:extLst>
          </p:cNvPr>
          <p:cNvSpPr txBox="1"/>
          <p:nvPr/>
        </p:nvSpPr>
        <p:spPr>
          <a:xfrm>
            <a:off x="292210" y="963883"/>
            <a:ext cx="105444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>
                <a:solidFill>
                  <a:schemeClr val="tx2"/>
                </a:solidFill>
                <a:latin typeface="+mj-lt"/>
              </a:rPr>
              <a:t>Клиент: </a:t>
            </a:r>
            <a:r>
              <a:rPr lang="ru-RU" sz="1400">
                <a:solidFill>
                  <a:schemeClr val="accent2"/>
                </a:solidFill>
              </a:rPr>
              <a:t>Крупная </a:t>
            </a:r>
            <a:r>
              <a:rPr lang="en-US" sz="1400">
                <a:solidFill>
                  <a:schemeClr val="accent2"/>
                </a:solidFill>
              </a:rPr>
              <a:t>FMCG</a:t>
            </a:r>
            <a:r>
              <a:rPr lang="ru-RU" sz="1400">
                <a:solidFill>
                  <a:schemeClr val="accent2"/>
                </a:solidFill>
              </a:rPr>
              <a:t> компания</a:t>
            </a:r>
            <a:endParaRPr lang="ru-RU" sz="140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4B2572E-E752-1F75-C2DA-EDF13F60C263}"/>
              </a:ext>
            </a:extLst>
          </p:cNvPr>
          <p:cNvGrpSpPr/>
          <p:nvPr/>
        </p:nvGrpSpPr>
        <p:grpSpPr>
          <a:xfrm>
            <a:off x="9196038" y="544309"/>
            <a:ext cx="2534220" cy="513100"/>
            <a:chOff x="16506497" y="637990"/>
            <a:chExt cx="2959166" cy="599139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A232E9A-BFE2-AA33-59A8-C8FE0BDDBABE}"/>
                </a:ext>
              </a:extLst>
            </p:cNvPr>
            <p:cNvSpPr/>
            <p:nvPr/>
          </p:nvSpPr>
          <p:spPr>
            <a:xfrm>
              <a:off x="16506497" y="637990"/>
              <a:ext cx="2959166" cy="59913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F1F6C403-3EFB-4BE9-F619-CF3965BD78D5}"/>
                </a:ext>
              </a:extLst>
            </p:cNvPr>
            <p:cNvSpPr/>
            <p:nvPr/>
          </p:nvSpPr>
          <p:spPr>
            <a:xfrm>
              <a:off x="17101963" y="637990"/>
              <a:ext cx="2363700" cy="59913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 descr="Изображение выглядит как логотип, Графика, символ, Шрифт&#10;&#10;Автоматически созданное описание">
              <a:extLst>
                <a:ext uri="{FF2B5EF4-FFF2-40B4-BE49-F238E27FC236}">
                  <a16:creationId xmlns:a16="http://schemas.microsoft.com/office/drawing/2014/main" id="{C65F2269-108B-9A3D-0D2E-42A0757DB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40298" y="706726"/>
              <a:ext cx="461665" cy="461665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92FEEBE-95EC-A384-6F33-8CF1A9A51342}"/>
              </a:ext>
            </a:extLst>
          </p:cNvPr>
          <p:cNvSpPr txBox="1"/>
          <p:nvPr/>
        </p:nvSpPr>
        <p:spPr>
          <a:xfrm>
            <a:off x="9820578" y="584728"/>
            <a:ext cx="1829237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>
                <a:solidFill>
                  <a:schemeClr val="accent2"/>
                </a:solidFill>
                <a:latin typeface="+mj-lt"/>
              </a:rPr>
              <a:t>КЕЙС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688E42-53C8-CACF-044E-4D73833D81F6}"/>
              </a:ext>
            </a:extLst>
          </p:cNvPr>
          <p:cNvSpPr txBox="1"/>
          <p:nvPr/>
        </p:nvSpPr>
        <p:spPr>
          <a:xfrm>
            <a:off x="3544725" y="963883"/>
            <a:ext cx="51025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>
                <a:solidFill>
                  <a:schemeClr val="tx2"/>
                </a:solidFill>
                <a:latin typeface="+mj-lt"/>
              </a:rPr>
              <a:t>Позиция: </a:t>
            </a:r>
            <a:r>
              <a:rPr lang="en-US" sz="1400">
                <a:solidFill>
                  <a:schemeClr val="accent2"/>
                </a:solidFill>
              </a:rPr>
              <a:t>Regional Direct </a:t>
            </a:r>
            <a:r>
              <a:rPr lang="en-US" sz="1400" err="1">
                <a:solidFill>
                  <a:schemeClr val="accent2"/>
                </a:solidFill>
              </a:rPr>
              <a:t>Soursing</a:t>
            </a:r>
            <a:r>
              <a:rPr lang="en-US" sz="1400">
                <a:solidFill>
                  <a:schemeClr val="accent2"/>
                </a:solidFill>
              </a:rPr>
              <a:t> Manager (milk</a:t>
            </a:r>
            <a:r>
              <a:rPr lang="ru-RU" sz="1400">
                <a:solidFill>
                  <a:schemeClr val="accent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8629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процесс 8">
            <a:extLst>
              <a:ext uri="{FF2B5EF4-FFF2-40B4-BE49-F238E27FC236}">
                <a16:creationId xmlns:a16="http://schemas.microsoft.com/office/drawing/2014/main" id="{B73C3BAD-F4DA-80CC-DD44-D4E9D76148A3}"/>
              </a:ext>
            </a:extLst>
          </p:cNvPr>
          <p:cNvSpPr/>
          <p:nvPr/>
        </p:nvSpPr>
        <p:spPr>
          <a:xfrm>
            <a:off x="5952827" y="2159375"/>
            <a:ext cx="2065461" cy="461664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metria"/>
              <a:ea typeface="+mn-ea"/>
              <a:cs typeface="+mn-cs"/>
            </a:endParaRPr>
          </a:p>
        </p:txBody>
      </p:sp>
      <p:pic>
        <p:nvPicPr>
          <p:cNvPr id="14" name="Рисунок 13" descr="Свинья-копилка со сплошной заливкой">
            <a:extLst>
              <a:ext uri="{FF2B5EF4-FFF2-40B4-BE49-F238E27FC236}">
                <a16:creationId xmlns:a16="http://schemas.microsoft.com/office/drawing/2014/main" id="{EDFD9483-E1E8-175A-ADCC-80DC5AB4D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6750" y="3207405"/>
            <a:ext cx="3707264" cy="37072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B64D29-AE82-201D-6AC8-41EA215AFA68}"/>
              </a:ext>
            </a:extLst>
          </p:cNvPr>
          <p:cNvSpPr txBox="1"/>
          <p:nvPr/>
        </p:nvSpPr>
        <p:spPr>
          <a:xfrm>
            <a:off x="6085115" y="4692831"/>
            <a:ext cx="1887914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ru-RU" sz="6600">
                <a:solidFill>
                  <a:schemeClr val="accent1"/>
                </a:solidFill>
                <a:latin typeface="+mj-lt"/>
              </a:rPr>
              <a:t>310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>
                <a:solidFill>
                  <a:prstClr val="black"/>
                </a:solidFill>
                <a:latin typeface="+mj-lt"/>
              </a:rPr>
              <a:t>тыс. руб.</a:t>
            </a:r>
          </a:p>
        </p:txBody>
      </p:sp>
      <p:sp>
        <p:nvSpPr>
          <p:cNvPr id="10" name="Блок-схема: процесс 9">
            <a:extLst>
              <a:ext uri="{FF2B5EF4-FFF2-40B4-BE49-F238E27FC236}">
                <a16:creationId xmlns:a16="http://schemas.microsoft.com/office/drawing/2014/main" id="{11FC2BEF-F2D7-E2DF-3783-1F0C874FBC8B}"/>
              </a:ext>
            </a:extLst>
          </p:cNvPr>
          <p:cNvSpPr/>
          <p:nvPr/>
        </p:nvSpPr>
        <p:spPr>
          <a:xfrm>
            <a:off x="681400" y="3045585"/>
            <a:ext cx="4479199" cy="445107"/>
          </a:xfrm>
          <a:prstGeom prst="flowChartProces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metria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B91C20-AB9E-96A7-0988-82AB746ABE15}"/>
              </a:ext>
            </a:extLst>
          </p:cNvPr>
          <p:cNvSpPr txBox="1"/>
          <p:nvPr/>
        </p:nvSpPr>
        <p:spPr>
          <a:xfrm>
            <a:off x="3453813" y="4678945"/>
            <a:ext cx="11656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57</a:t>
            </a: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дней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55630E-3D06-BDDC-4191-15C4DB14E94D}"/>
              </a:ext>
            </a:extLst>
          </p:cNvPr>
          <p:cNvSpPr txBox="1"/>
          <p:nvPr/>
        </p:nvSpPr>
        <p:spPr>
          <a:xfrm>
            <a:off x="1685886" y="3941526"/>
            <a:ext cx="818572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>
                <a:solidFill>
                  <a:schemeClr val="accent2"/>
                </a:solidFill>
                <a:latin typeface="Geometria Bold"/>
              </a:rPr>
              <a:t>Экономия ресурса затрат клиента*</a:t>
            </a:r>
          </a:p>
        </p:txBody>
      </p:sp>
      <p:sp>
        <p:nvSpPr>
          <p:cNvPr id="18" name="Блок-схема: процесс 17">
            <a:extLst>
              <a:ext uri="{FF2B5EF4-FFF2-40B4-BE49-F238E27FC236}">
                <a16:creationId xmlns:a16="http://schemas.microsoft.com/office/drawing/2014/main" id="{49C4A727-3889-0C42-D41B-499AFAC4C309}"/>
              </a:ext>
            </a:extLst>
          </p:cNvPr>
          <p:cNvSpPr/>
          <p:nvPr/>
        </p:nvSpPr>
        <p:spPr>
          <a:xfrm>
            <a:off x="681400" y="2159375"/>
            <a:ext cx="2160000" cy="461664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metria"/>
              <a:ea typeface="+mn-ea"/>
              <a:cs typeface="+mn-cs"/>
            </a:endParaRPr>
          </a:p>
        </p:txBody>
      </p:sp>
      <p:sp>
        <p:nvSpPr>
          <p:cNvPr id="19" name="Блок-схема: процесс 18">
            <a:extLst>
              <a:ext uri="{FF2B5EF4-FFF2-40B4-BE49-F238E27FC236}">
                <a16:creationId xmlns:a16="http://schemas.microsoft.com/office/drawing/2014/main" id="{02CF3828-BA06-B768-10C3-7FE3D03E18AD}"/>
              </a:ext>
            </a:extLst>
          </p:cNvPr>
          <p:cNvSpPr/>
          <p:nvPr/>
        </p:nvSpPr>
        <p:spPr>
          <a:xfrm>
            <a:off x="3000599" y="2159375"/>
            <a:ext cx="2160000" cy="461664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metria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E08303-39B1-273D-24A4-D3A5B0CA6156}"/>
              </a:ext>
            </a:extLst>
          </p:cNvPr>
          <p:cNvSpPr txBox="1"/>
          <p:nvPr/>
        </p:nvSpPr>
        <p:spPr>
          <a:xfrm>
            <a:off x="581499" y="580898"/>
            <a:ext cx="4579100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eometria Bold"/>
                <a:ea typeface="+mn-ea"/>
                <a:cs typeface="+mn-cs"/>
              </a:rPr>
              <a:t>Рекрутмент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(агентство</a:t>
            </a:r>
            <a:r>
              <a:rPr lang="ru-RU" sz="2000">
                <a:solidFill>
                  <a:schemeClr val="accent2"/>
                </a:solidFill>
              </a:rPr>
              <a:t>)</a:t>
            </a:r>
            <a:endParaRPr lang="ru-RU" sz="2000" b="0" i="0" u="none" strike="noStrike" kern="12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C11141-E9E6-D04F-8ED6-FDCF78E876D1}"/>
              </a:ext>
            </a:extLst>
          </p:cNvPr>
          <p:cNvSpPr txBox="1"/>
          <p:nvPr/>
        </p:nvSpPr>
        <p:spPr>
          <a:xfrm>
            <a:off x="5931470" y="508855"/>
            <a:ext cx="5902428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>
                <a:solidFill>
                  <a:schemeClr val="accent2"/>
                </a:solidFill>
                <a:latin typeface="Geometria Bold"/>
              </a:rPr>
              <a:t>Рекрутмент </a:t>
            </a:r>
            <a:r>
              <a:rPr lang="en-US" sz="3200">
                <a:solidFill>
                  <a:schemeClr val="accent2"/>
                </a:solidFill>
                <a:latin typeface="Geometria Bold"/>
              </a:rPr>
              <a:t>HR </a:t>
            </a:r>
            <a:r>
              <a:rPr lang="ru-RU" sz="3200">
                <a:solidFill>
                  <a:schemeClr val="accent2"/>
                </a:solidFill>
                <a:latin typeface="Geometria Bold"/>
              </a:rPr>
              <a:t>клиента </a:t>
            </a:r>
            <a:br>
              <a:rPr lang="ru-RU" sz="3200">
                <a:solidFill>
                  <a:schemeClr val="accent2"/>
                </a:solidFill>
                <a:latin typeface="Geometria Bold"/>
              </a:rPr>
            </a:br>
            <a:r>
              <a:rPr lang="ru-RU" sz="2000">
                <a:solidFill>
                  <a:schemeClr val="accent2"/>
                </a:solidFill>
              </a:rPr>
              <a:t>с помощью исследования агентства*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7AF46D-1363-FE92-11FF-F8DFE1705AE4}"/>
              </a:ext>
            </a:extLst>
          </p:cNvPr>
          <p:cNvSpPr txBox="1"/>
          <p:nvPr/>
        </p:nvSpPr>
        <p:spPr>
          <a:xfrm>
            <a:off x="707231" y="2212820"/>
            <a:ext cx="216381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+mj-lt"/>
              </a:rPr>
              <a:t>1 080</a:t>
            </a: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000 </a:t>
            </a: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руб.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546B61-7AD0-C257-30F6-3266964D775C}"/>
              </a:ext>
            </a:extLst>
          </p:cNvPr>
          <p:cNvSpPr txBox="1"/>
          <p:nvPr/>
        </p:nvSpPr>
        <p:spPr>
          <a:xfrm>
            <a:off x="2996780" y="2208432"/>
            <a:ext cx="216381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>
                <a:solidFill>
                  <a:schemeClr val="bg1"/>
                </a:solidFill>
                <a:latin typeface="+mj-lt"/>
              </a:rPr>
              <a:t>960</a:t>
            </a: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000 </a:t>
            </a: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руб.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6C2E67-76CF-F754-9470-C54DCE205116}"/>
              </a:ext>
            </a:extLst>
          </p:cNvPr>
          <p:cNvSpPr txBox="1"/>
          <p:nvPr/>
        </p:nvSpPr>
        <p:spPr>
          <a:xfrm>
            <a:off x="2113628" y="3096403"/>
            <a:ext cx="1614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>
                <a:solidFill>
                  <a:schemeClr val="bg1"/>
                </a:solidFill>
                <a:latin typeface="+mj-lt"/>
              </a:rPr>
              <a:t>102 </a:t>
            </a:r>
            <a:r>
              <a:rPr lang="ru-RU" err="1">
                <a:solidFill>
                  <a:schemeClr val="bg1"/>
                </a:solidFill>
                <a:latin typeface="+mj-lt"/>
              </a:rPr>
              <a:t>дн</a:t>
            </a:r>
            <a:r>
              <a:rPr lang="ru-RU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1270F2-C23B-9A2D-158C-83F255B37B87}"/>
              </a:ext>
            </a:extLst>
          </p:cNvPr>
          <p:cNvSpPr txBox="1"/>
          <p:nvPr/>
        </p:nvSpPr>
        <p:spPr>
          <a:xfrm>
            <a:off x="681400" y="2711687"/>
            <a:ext cx="44697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eometria Light" panose="020B0403020204020204" pitchFamily="34" charset="-52"/>
                <a:cs typeface="+mn-cs"/>
              </a:rPr>
              <a:t>Средний срок закрытия позиции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7A52995-0D4E-F5E2-0BA5-34FB0470619C}"/>
              </a:ext>
            </a:extLst>
          </p:cNvPr>
          <p:cNvSpPr txBox="1"/>
          <p:nvPr/>
        </p:nvSpPr>
        <p:spPr>
          <a:xfrm>
            <a:off x="572016" y="1798940"/>
            <a:ext cx="4989882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eometria Light" panose="020B0403020204020204" pitchFamily="34" charset="-52"/>
              </a:rPr>
              <a:t>Средняя стоимость закрытия позиции*2 кандидатов</a:t>
            </a:r>
            <a:r>
              <a:rPr lang="ru-RU" sz="1200">
                <a:solidFill>
                  <a:prstClr val="black"/>
                </a:solidFill>
                <a:ea typeface="Geometria Light" panose="020B0403020204020204" pitchFamily="34" charset="-52"/>
              </a:rPr>
              <a:t> (без НДС)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eometria Light" panose="020B0403020204020204" pitchFamily="34" charset="-52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A446DA-2FB7-F9D8-09E3-9CB3BECBE591}"/>
              </a:ext>
            </a:extLst>
          </p:cNvPr>
          <p:cNvSpPr txBox="1"/>
          <p:nvPr/>
        </p:nvSpPr>
        <p:spPr>
          <a:xfrm>
            <a:off x="5873998" y="1674226"/>
            <a:ext cx="232400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eometria Light" panose="020B0403020204020204" pitchFamily="34" charset="-52"/>
              </a:rPr>
              <a:t>Стоимость исследования</a:t>
            </a:r>
            <a:r>
              <a:rPr lang="ru-RU" sz="1200">
                <a:solidFill>
                  <a:prstClr val="black"/>
                </a:solidFill>
                <a:ea typeface="Geometria Light" panose="020B0403020204020204" pitchFamily="34" charset="-52"/>
              </a:rPr>
              <a:t> (без НДС)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eometria Light" panose="020B0403020204020204" pitchFamily="34" charset="-52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54C95DB-132F-537C-ABAD-4690413A27DD}"/>
              </a:ext>
            </a:extLst>
          </p:cNvPr>
          <p:cNvSpPr txBox="1"/>
          <p:nvPr/>
        </p:nvSpPr>
        <p:spPr>
          <a:xfrm>
            <a:off x="6082789" y="2709543"/>
            <a:ext cx="6119248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eometria Light" panose="020B0403020204020204" pitchFamily="34" charset="-52"/>
                <a:cs typeface="+mn-cs"/>
              </a:rPr>
              <a:t>Срок проведения исследования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74209D-1772-BECC-DA59-347CECDE085E}"/>
              </a:ext>
            </a:extLst>
          </p:cNvPr>
          <p:cNvSpPr txBox="1"/>
          <p:nvPr/>
        </p:nvSpPr>
        <p:spPr>
          <a:xfrm>
            <a:off x="9234111" y="2703738"/>
            <a:ext cx="2967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eometria Light" panose="020B0403020204020204" pitchFamily="34" charset="-52"/>
                <a:cs typeface="+mn-cs"/>
              </a:rPr>
              <a:t>Срок найма 2 кандидатов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BA7657-3656-AC4D-66F2-0912275E66C6}"/>
              </a:ext>
            </a:extLst>
          </p:cNvPr>
          <p:cNvSpPr txBox="1"/>
          <p:nvPr/>
        </p:nvSpPr>
        <p:spPr>
          <a:xfrm>
            <a:off x="484203" y="6357713"/>
            <a:ext cx="58945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>
                <a:solidFill>
                  <a:schemeClr val="bg1">
                    <a:lumMod val="75000"/>
                  </a:schemeClr>
                </a:solidFill>
              </a:rPr>
              <a:t>*указанные цифры относятся к описанному кейсу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9002D8-2B1E-33AD-1399-FF132805D7E5}"/>
              </a:ext>
            </a:extLst>
          </p:cNvPr>
          <p:cNvSpPr txBox="1"/>
          <p:nvPr/>
        </p:nvSpPr>
        <p:spPr>
          <a:xfrm>
            <a:off x="8088939" y="1688233"/>
            <a:ext cx="385391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  <a:ea typeface="Geometria Light" panose="020B0403020204020204" pitchFamily="34" charset="-52"/>
              </a:rPr>
              <a:t>Стоимость найма Su</a:t>
            </a:r>
            <a:r>
              <a:rPr lang="en-US" sz="1200">
                <a:solidFill>
                  <a:prstClr val="black"/>
                </a:solidFill>
                <a:ea typeface="Geometria Light" panose="020B0403020204020204" pitchFamily="34" charset="-52"/>
              </a:rPr>
              <a:t>c</a:t>
            </a:r>
            <a:r>
              <a:rPr lang="ru-RU" sz="1200" err="1">
                <a:solidFill>
                  <a:prstClr val="black"/>
                </a:solidFill>
                <a:ea typeface="Geometria Light" panose="020B0403020204020204" pitchFamily="34" charset="-52"/>
              </a:rPr>
              <a:t>сess</a:t>
            </a:r>
            <a:r>
              <a:rPr lang="ru-RU" sz="1200">
                <a:solidFill>
                  <a:prstClr val="black"/>
                </a:solidFill>
                <a:ea typeface="Geometria Light" panose="020B0403020204020204" pitchFamily="34" charset="-52"/>
              </a:rPr>
              <a:t> </a:t>
            </a:r>
            <a:r>
              <a:rPr lang="ru-RU" sz="1200" err="1">
                <a:solidFill>
                  <a:prstClr val="black"/>
                </a:solidFill>
                <a:ea typeface="Geometria Light" panose="020B0403020204020204" pitchFamily="34" charset="-52"/>
              </a:rPr>
              <a:t>fee</a:t>
            </a:r>
            <a:r>
              <a:rPr lang="ru-RU" sz="1200">
                <a:solidFill>
                  <a:prstClr val="black"/>
                </a:solidFill>
                <a:ea typeface="Geometria Light" panose="020B0403020204020204" pitchFamily="34" charset="-52"/>
              </a:rPr>
              <a:t> *2 кандидата </a:t>
            </a:r>
            <a:br>
              <a:rPr lang="ru-RU" sz="1200">
                <a:solidFill>
                  <a:prstClr val="black"/>
                </a:solidFill>
                <a:ea typeface="Geometria Light" panose="020B0403020204020204" pitchFamily="34" charset="-52"/>
              </a:rPr>
            </a:br>
            <a:r>
              <a:rPr lang="ru-RU" sz="1200">
                <a:solidFill>
                  <a:prstClr val="black"/>
                </a:solidFill>
                <a:ea typeface="Geometria Light" panose="020B0403020204020204" pitchFamily="34" charset="-52"/>
              </a:rPr>
              <a:t>(без НДС)​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E43DEC-FF79-3D82-0E4E-F84322A02E3B}"/>
              </a:ext>
            </a:extLst>
          </p:cNvPr>
          <p:cNvSpPr txBox="1"/>
          <p:nvPr/>
        </p:nvSpPr>
        <p:spPr>
          <a:xfrm>
            <a:off x="5946884" y="2202325"/>
            <a:ext cx="198623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>
                <a:solidFill>
                  <a:schemeClr val="bg1"/>
                </a:solidFill>
                <a:latin typeface="+mj-lt"/>
              </a:rPr>
              <a:t>880 000 руб.​</a:t>
            </a:r>
          </a:p>
        </p:txBody>
      </p:sp>
      <p:sp>
        <p:nvSpPr>
          <p:cNvPr id="15" name="Блок-схема: процесс 14">
            <a:extLst>
              <a:ext uri="{FF2B5EF4-FFF2-40B4-BE49-F238E27FC236}">
                <a16:creationId xmlns:a16="http://schemas.microsoft.com/office/drawing/2014/main" id="{C7262383-0B81-ED31-68BE-D7517C0CC433}"/>
              </a:ext>
            </a:extLst>
          </p:cNvPr>
          <p:cNvSpPr/>
          <p:nvPr/>
        </p:nvSpPr>
        <p:spPr>
          <a:xfrm>
            <a:off x="8198002" y="2159375"/>
            <a:ext cx="1727101" cy="461664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metria"/>
              <a:ea typeface="+mn-ea"/>
              <a:cs typeface="+mn-cs"/>
            </a:endParaRPr>
          </a:p>
        </p:txBody>
      </p:sp>
      <p:sp>
        <p:nvSpPr>
          <p:cNvPr id="23" name="Блок-схема: процесс 22">
            <a:extLst>
              <a:ext uri="{FF2B5EF4-FFF2-40B4-BE49-F238E27FC236}">
                <a16:creationId xmlns:a16="http://schemas.microsoft.com/office/drawing/2014/main" id="{82A3D96B-250A-76AB-DAF1-39027E54545B}"/>
              </a:ext>
            </a:extLst>
          </p:cNvPr>
          <p:cNvSpPr/>
          <p:nvPr/>
        </p:nvSpPr>
        <p:spPr>
          <a:xfrm>
            <a:off x="10104817" y="2162266"/>
            <a:ext cx="1729081" cy="461664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metria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B4A7E8-2237-5E30-844A-8542F9B98EB8}"/>
              </a:ext>
            </a:extLst>
          </p:cNvPr>
          <p:cNvSpPr txBox="1"/>
          <p:nvPr/>
        </p:nvSpPr>
        <p:spPr>
          <a:xfrm>
            <a:off x="10015895" y="2222602"/>
            <a:ext cx="195844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>
                <a:solidFill>
                  <a:schemeClr val="bg1"/>
                </a:solidFill>
                <a:latin typeface="+mj-lt"/>
              </a:rPr>
              <a:t>450 000 руб.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814F40-8495-184A-4427-E0BECC0316C4}"/>
              </a:ext>
            </a:extLst>
          </p:cNvPr>
          <p:cNvSpPr txBox="1"/>
          <p:nvPr/>
        </p:nvSpPr>
        <p:spPr>
          <a:xfrm>
            <a:off x="8123080" y="2208432"/>
            <a:ext cx="195844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>
                <a:solidFill>
                  <a:schemeClr val="bg1"/>
                </a:solidFill>
                <a:latin typeface="+mj-lt"/>
              </a:rPr>
              <a:t>400 000 руб.</a:t>
            </a:r>
          </a:p>
        </p:txBody>
      </p:sp>
      <p:sp>
        <p:nvSpPr>
          <p:cNvPr id="3" name="Блок-схема: процесс 2">
            <a:extLst>
              <a:ext uri="{FF2B5EF4-FFF2-40B4-BE49-F238E27FC236}">
                <a16:creationId xmlns:a16="http://schemas.microsoft.com/office/drawing/2014/main" id="{0F5BE1BC-A68D-C10E-77D7-BE5E586767F5}"/>
              </a:ext>
            </a:extLst>
          </p:cNvPr>
          <p:cNvSpPr/>
          <p:nvPr/>
        </p:nvSpPr>
        <p:spPr>
          <a:xfrm>
            <a:off x="5958403" y="3005286"/>
            <a:ext cx="2728398" cy="445107"/>
          </a:xfrm>
          <a:prstGeom prst="flowChartProces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metria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ACF0CA-8ACF-0215-37EA-78BDCA403D7C}"/>
              </a:ext>
            </a:extLst>
          </p:cNvPr>
          <p:cNvSpPr txBox="1"/>
          <p:nvPr/>
        </p:nvSpPr>
        <p:spPr>
          <a:xfrm>
            <a:off x="6651090" y="3041978"/>
            <a:ext cx="1343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+mj-lt"/>
              </a:rPr>
              <a:t>15 </a:t>
            </a:r>
            <a:r>
              <a:rPr lang="ru-RU" err="1">
                <a:solidFill>
                  <a:schemeClr val="bg1"/>
                </a:solidFill>
                <a:latin typeface="+mj-lt"/>
              </a:rPr>
              <a:t>дн</a:t>
            </a:r>
            <a:r>
              <a:rPr lang="ru-RU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sp>
        <p:nvSpPr>
          <p:cNvPr id="5" name="Блок-схема: процесс 4">
            <a:extLst>
              <a:ext uri="{FF2B5EF4-FFF2-40B4-BE49-F238E27FC236}">
                <a16:creationId xmlns:a16="http://schemas.microsoft.com/office/drawing/2014/main" id="{FC59BBBA-F427-D9EC-2184-A0F88126C843}"/>
              </a:ext>
            </a:extLst>
          </p:cNvPr>
          <p:cNvSpPr/>
          <p:nvPr/>
        </p:nvSpPr>
        <p:spPr>
          <a:xfrm>
            <a:off x="8942902" y="2987719"/>
            <a:ext cx="2890996" cy="445107"/>
          </a:xfrm>
          <a:prstGeom prst="flowChartProces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metria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ECEF16-58F9-D41A-57D6-48AE065F8F8C}"/>
              </a:ext>
            </a:extLst>
          </p:cNvPr>
          <p:cNvSpPr txBox="1"/>
          <p:nvPr/>
        </p:nvSpPr>
        <p:spPr>
          <a:xfrm>
            <a:off x="9484605" y="3025606"/>
            <a:ext cx="1527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>
                <a:solidFill>
                  <a:schemeClr val="bg1"/>
                </a:solidFill>
                <a:latin typeface="+mj-lt"/>
              </a:rPr>
              <a:t>30 </a:t>
            </a:r>
            <a:r>
              <a:rPr lang="ru-RU" err="1">
                <a:solidFill>
                  <a:schemeClr val="bg1"/>
                </a:solidFill>
                <a:latin typeface="+mj-lt"/>
              </a:rPr>
              <a:t>дн</a:t>
            </a:r>
            <a:r>
              <a:rPr lang="ru-RU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BB4412CC-E738-2113-2CA2-8B6BED56A857}"/>
              </a:ext>
            </a:extLst>
          </p:cNvPr>
          <p:cNvCxnSpPr>
            <a:cxnSpLocks/>
          </p:cNvCxnSpPr>
          <p:nvPr/>
        </p:nvCxnSpPr>
        <p:spPr>
          <a:xfrm>
            <a:off x="5585189" y="508855"/>
            <a:ext cx="0" cy="3107181"/>
          </a:xfrm>
          <a:prstGeom prst="line">
            <a:avLst/>
          </a:prstGeom>
          <a:ln>
            <a:solidFill>
              <a:schemeClr val="accent6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31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DAC574F1-DAE8-622F-3659-E09DF0B74202}"/>
              </a:ext>
            </a:extLst>
          </p:cNvPr>
          <p:cNvSpPr txBox="1"/>
          <p:nvPr/>
        </p:nvSpPr>
        <p:spPr>
          <a:xfrm>
            <a:off x="458794" y="308339"/>
            <a:ext cx="9895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>
                <a:solidFill>
                  <a:schemeClr val="accent2"/>
                </a:solidFill>
                <a:latin typeface="+mj-lt"/>
              </a:rPr>
              <a:t>Чат-бот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E6BBA19-3274-4B8C-5C8E-E646A88A82AC}"/>
              </a:ext>
            </a:extLst>
          </p:cNvPr>
          <p:cNvSpPr txBox="1"/>
          <p:nvPr/>
        </p:nvSpPr>
        <p:spPr>
          <a:xfrm>
            <a:off x="4077477" y="1093262"/>
            <a:ext cx="39335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>
                <a:solidFill>
                  <a:schemeClr val="tx2"/>
                </a:solidFill>
                <a:latin typeface="+mj-lt"/>
              </a:rPr>
              <a:t>Позиция: </a:t>
            </a:r>
            <a:r>
              <a:rPr lang="ru-RU" sz="1600">
                <a:solidFill>
                  <a:schemeClr val="tx1">
                    <a:lumMod val="50000"/>
                  </a:schemeClr>
                </a:solidFill>
              </a:rPr>
              <a:t>Специалист по тендерам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34D26FE-5834-0B3A-15D1-2E0CFC888B90}"/>
              </a:ext>
            </a:extLst>
          </p:cNvPr>
          <p:cNvGrpSpPr/>
          <p:nvPr/>
        </p:nvGrpSpPr>
        <p:grpSpPr>
          <a:xfrm>
            <a:off x="9198986" y="626149"/>
            <a:ext cx="2534220" cy="513187"/>
            <a:chOff x="16506497" y="637990"/>
            <a:chExt cx="2959166" cy="599240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EA6CCD33-C8A4-76D5-1621-F4E6028513F7}"/>
                </a:ext>
              </a:extLst>
            </p:cNvPr>
            <p:cNvSpPr/>
            <p:nvPr/>
          </p:nvSpPr>
          <p:spPr>
            <a:xfrm>
              <a:off x="16506497" y="637990"/>
              <a:ext cx="2959166" cy="59913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2DF1C36F-7AEB-E089-F955-C22158EB531F}"/>
                </a:ext>
              </a:extLst>
            </p:cNvPr>
            <p:cNvSpPr/>
            <p:nvPr/>
          </p:nvSpPr>
          <p:spPr>
            <a:xfrm>
              <a:off x="17101963" y="637990"/>
              <a:ext cx="2363700" cy="59913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 descr="Изображение выглядит как логотип, Графика, символ, Шрифт&#10;&#10;Автоматически созданное описание">
              <a:extLst>
                <a:ext uri="{FF2B5EF4-FFF2-40B4-BE49-F238E27FC236}">
                  <a16:creationId xmlns:a16="http://schemas.microsoft.com/office/drawing/2014/main" id="{42BD8FAE-C0F9-D89C-9DD9-7BA2D2A4C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40298" y="706726"/>
              <a:ext cx="461665" cy="46166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35A348-DB5C-822F-A440-F2DF4EAB6BDD}"/>
                </a:ext>
              </a:extLst>
            </p:cNvPr>
            <p:cNvSpPr txBox="1"/>
            <p:nvPr/>
          </p:nvSpPr>
          <p:spPr>
            <a:xfrm>
              <a:off x="17235764" y="698152"/>
              <a:ext cx="2135969" cy="539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>
                  <a:solidFill>
                    <a:schemeClr val="accent2"/>
                  </a:solidFill>
                  <a:latin typeface="+mj-lt"/>
                </a:rPr>
                <a:t>КЕЙС 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9697D0E-C8EE-F84E-BC5F-CB9E759438C0}"/>
              </a:ext>
            </a:extLst>
          </p:cNvPr>
          <p:cNvSpPr txBox="1"/>
          <p:nvPr/>
        </p:nvSpPr>
        <p:spPr>
          <a:xfrm>
            <a:off x="458794" y="1093262"/>
            <a:ext cx="35867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>
                <a:solidFill>
                  <a:schemeClr val="tx2"/>
                </a:solidFill>
                <a:latin typeface="+mj-lt"/>
              </a:rPr>
              <a:t>Клиент: </a:t>
            </a:r>
            <a:r>
              <a:rPr lang="ru-RU" sz="1600">
                <a:solidFill>
                  <a:schemeClr val="accent2"/>
                </a:solidFill>
              </a:rPr>
              <a:t>Добывающая компания</a:t>
            </a:r>
            <a:endParaRPr lang="ru-RU" sz="160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7E6E7D2-44FF-815A-E3F0-3C8012A3C7C5}"/>
              </a:ext>
            </a:extLst>
          </p:cNvPr>
          <p:cNvGrpSpPr/>
          <p:nvPr/>
        </p:nvGrpSpPr>
        <p:grpSpPr>
          <a:xfrm>
            <a:off x="7637615" y="3569633"/>
            <a:ext cx="3484971" cy="2069096"/>
            <a:chOff x="110249" y="3164450"/>
            <a:chExt cx="2930785" cy="245252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D4BC30-870E-0498-42B3-81A2E567A01B}"/>
                </a:ext>
              </a:extLst>
            </p:cNvPr>
            <p:cNvSpPr txBox="1"/>
            <p:nvPr/>
          </p:nvSpPr>
          <p:spPr>
            <a:xfrm>
              <a:off x="638702" y="3164450"/>
              <a:ext cx="2402332" cy="378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62" b="0" i="0" u="none" strike="noStrike" kern="1200" spc="0" baseline="0">
                  <a:solidFill>
                    <a:srgbClr val="2C3D4F"/>
                  </a:solidFill>
                  <a:latin typeface="+mj-lt"/>
                  <a:ea typeface="+mn-ea"/>
                  <a:cs typeface="+mn-cs"/>
                </a:defRPr>
              </a:pPr>
              <a:r>
                <a:rPr kumimoji="0" lang="ru-RU" sz="1862" b="1" i="0" u="none" strike="noStrike" kern="1200" cap="none" spc="0" normalizeH="0" baseline="0" noProof="0">
                  <a:ln>
                    <a:noFill/>
                  </a:ln>
                  <a:solidFill>
                    <a:srgbClr val="595959">
                      <a:lumMod val="50000"/>
                    </a:srgbClr>
                  </a:solidFill>
                  <a:effectLst/>
                  <a:uLnTx/>
                  <a:uFillTx/>
                  <a:latin typeface="Geometria Bold"/>
                  <a:ea typeface="+mn-ea"/>
                  <a:cs typeface="+mn-cs"/>
                </a:rPr>
                <a:t>Чат бот 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935F053C-49F9-3554-2817-220AABA38A93}"/>
                </a:ext>
              </a:extLst>
            </p:cNvPr>
            <p:cNvSpPr/>
            <p:nvPr/>
          </p:nvSpPr>
          <p:spPr>
            <a:xfrm>
              <a:off x="1378200" y="5002518"/>
              <a:ext cx="1080000" cy="454453"/>
            </a:xfrm>
            <a:prstGeom prst="rect">
              <a:avLst/>
            </a:prstGeom>
            <a:solidFill>
              <a:srgbClr val="2C3D4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metria Light"/>
                <a:ea typeface="+mn-ea"/>
                <a:cs typeface="+mn-cs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9C760DE-693A-630C-0098-D98D78645579}"/>
                </a:ext>
              </a:extLst>
            </p:cNvPr>
            <p:cNvSpPr/>
            <p:nvPr/>
          </p:nvSpPr>
          <p:spPr>
            <a:xfrm>
              <a:off x="1018200" y="4378275"/>
              <a:ext cx="1800000" cy="454453"/>
            </a:xfrm>
            <a:prstGeom prst="rect">
              <a:avLst/>
            </a:prstGeom>
            <a:solidFill>
              <a:srgbClr val="2C3D4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metria Light"/>
                <a:ea typeface="+mn-ea"/>
                <a:cs typeface="+mn-cs"/>
              </a:endParaRP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4CAD449E-19ED-ED67-6F6E-9BFB2A35B47B}"/>
                </a:ext>
              </a:extLst>
            </p:cNvPr>
            <p:cNvSpPr/>
            <p:nvPr/>
          </p:nvSpPr>
          <p:spPr>
            <a:xfrm>
              <a:off x="838200" y="3734776"/>
              <a:ext cx="2160000" cy="454453"/>
            </a:xfrm>
            <a:prstGeom prst="rect">
              <a:avLst/>
            </a:prstGeom>
            <a:solidFill>
              <a:srgbClr val="2C3D4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metria Light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D57DD91-157C-F7F1-F9A1-A5D3346BB57F}"/>
                </a:ext>
              </a:extLst>
            </p:cNvPr>
            <p:cNvSpPr txBox="1"/>
            <p:nvPr/>
          </p:nvSpPr>
          <p:spPr>
            <a:xfrm>
              <a:off x="1568761" y="4398153"/>
              <a:ext cx="619125" cy="567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metria Bold"/>
                  <a:ea typeface="+mn-ea"/>
                  <a:cs typeface="Biome Light" panose="020B0303030204020804" pitchFamily="34" charset="0"/>
                </a:rPr>
                <a:t>112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93C8910-FD6D-488A-C732-4DE7CBFD735B}"/>
                </a:ext>
              </a:extLst>
            </p:cNvPr>
            <p:cNvSpPr txBox="1"/>
            <p:nvPr/>
          </p:nvSpPr>
          <p:spPr>
            <a:xfrm>
              <a:off x="1605368" y="5049020"/>
              <a:ext cx="582518" cy="567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metria Bold"/>
                  <a:ea typeface="+mn-ea"/>
                  <a:cs typeface="Biome Light" panose="020B0303030204020804" pitchFamily="34" charset="0"/>
                </a:rPr>
                <a:t>30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6570297-ABEE-FFB5-3449-6C6D58CC7E7F}"/>
                </a:ext>
              </a:extLst>
            </p:cNvPr>
            <p:cNvSpPr txBox="1"/>
            <p:nvPr/>
          </p:nvSpPr>
          <p:spPr>
            <a:xfrm>
              <a:off x="1447952" y="3734776"/>
              <a:ext cx="813244" cy="567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metria Bold"/>
                  <a:ea typeface="+mn-ea"/>
                  <a:cs typeface="Biome Light" panose="020B0303030204020804" pitchFamily="34" charset="0"/>
                </a:rPr>
                <a:t>194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728CCA-FB1D-B518-9B4E-C6CBAC23DD55}"/>
                </a:ext>
              </a:extLst>
            </p:cNvPr>
            <p:cNvSpPr txBox="1"/>
            <p:nvPr/>
          </p:nvSpPr>
          <p:spPr>
            <a:xfrm>
              <a:off x="110249" y="3720034"/>
              <a:ext cx="904377" cy="464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>
                  <a:ln>
                    <a:noFill/>
                  </a:ln>
                  <a:solidFill>
                    <a:srgbClr val="595959">
                      <a:lumMod val="50000"/>
                    </a:srgbClr>
                  </a:solidFill>
                  <a:effectLst/>
                  <a:uLnTx/>
                  <a:uFillTx/>
                  <a:latin typeface="Geometria Light"/>
                  <a:ea typeface="+mn-ea"/>
                  <a:cs typeface="+mn-cs"/>
                </a:rPr>
                <a:t>Всего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10E381B-ED31-1693-5A4D-45BF71BBD1A1}"/>
                </a:ext>
              </a:extLst>
            </p:cNvPr>
            <p:cNvSpPr txBox="1"/>
            <p:nvPr/>
          </p:nvSpPr>
          <p:spPr>
            <a:xfrm>
              <a:off x="110249" y="4381822"/>
              <a:ext cx="904377" cy="464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>
                  <a:ln>
                    <a:noFill/>
                  </a:ln>
                  <a:solidFill>
                    <a:srgbClr val="595959">
                      <a:lumMod val="50000"/>
                    </a:srgbClr>
                  </a:solidFill>
                  <a:effectLst/>
                  <a:uLnTx/>
                  <a:uFillTx/>
                  <a:latin typeface="Geometria Light"/>
                  <a:ea typeface="+mn-ea"/>
                  <a:cs typeface="+mn-cs"/>
                </a:rPr>
                <a:t>Реакция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47076E6-A419-9A89-1817-CD2AA7BD6FCB}"/>
                </a:ext>
              </a:extLst>
            </p:cNvPr>
            <p:cNvSpPr txBox="1"/>
            <p:nvPr/>
          </p:nvSpPr>
          <p:spPr>
            <a:xfrm>
              <a:off x="110250" y="5023207"/>
              <a:ext cx="1244216" cy="464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>
                  <a:ln>
                    <a:noFill/>
                  </a:ln>
                  <a:solidFill>
                    <a:srgbClr val="595959">
                      <a:lumMod val="50000"/>
                    </a:srgbClr>
                  </a:solidFill>
                  <a:effectLst/>
                  <a:uLnTx/>
                  <a:uFillTx/>
                  <a:latin typeface="Geometria Light"/>
                  <a:ea typeface="+mn-ea"/>
                  <a:cs typeface="+mn-cs"/>
                </a:rPr>
                <a:t>Согласились</a:t>
              </a:r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4D783D05-3397-4931-BFBF-3D8BFDAB2584}"/>
              </a:ext>
            </a:extLst>
          </p:cNvPr>
          <p:cNvGrpSpPr/>
          <p:nvPr/>
        </p:nvGrpSpPr>
        <p:grpSpPr>
          <a:xfrm>
            <a:off x="458794" y="1599915"/>
            <a:ext cx="10359387" cy="1845761"/>
            <a:chOff x="458794" y="1609899"/>
            <a:chExt cx="11274412" cy="2008794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EB13307B-845E-2323-A5A7-C087DBC4188E}"/>
                </a:ext>
              </a:extLst>
            </p:cNvPr>
            <p:cNvSpPr/>
            <p:nvPr/>
          </p:nvSpPr>
          <p:spPr>
            <a:xfrm>
              <a:off x="4095026" y="3004038"/>
              <a:ext cx="6019359" cy="269558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525AF7-4D62-9643-0469-9E1BEC4CEE8A}"/>
                </a:ext>
              </a:extLst>
            </p:cNvPr>
            <p:cNvSpPr txBox="1"/>
            <p:nvPr/>
          </p:nvSpPr>
          <p:spPr>
            <a:xfrm>
              <a:off x="458794" y="1609899"/>
              <a:ext cx="609755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Результат отработки чат-бота:</a:t>
              </a:r>
              <a:endParaRPr lang="ru-RU">
                <a:solidFill>
                  <a:schemeClr val="accent2"/>
                </a:solidFill>
                <a:latin typeface="+mj-lt"/>
              </a:endParaRP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2F2EB4DD-8393-B5E2-6190-436420ABF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1817" y="2448666"/>
              <a:ext cx="11201389" cy="587863"/>
            </a:xfrm>
            <a:prstGeom prst="rect">
              <a:avLst/>
            </a:prstGeom>
          </p:spPr>
        </p:pic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F5A4DA89-2B20-272D-D6E7-746F15AB5BE4}"/>
                </a:ext>
              </a:extLst>
            </p:cNvPr>
            <p:cNvSpPr/>
            <p:nvPr/>
          </p:nvSpPr>
          <p:spPr>
            <a:xfrm>
              <a:off x="2535770" y="2457663"/>
              <a:ext cx="3053267" cy="578866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15722E15-6471-41F9-8016-369027EE5219}"/>
                </a:ext>
              </a:extLst>
            </p:cNvPr>
            <p:cNvSpPr/>
            <p:nvPr/>
          </p:nvSpPr>
          <p:spPr>
            <a:xfrm>
              <a:off x="8679939" y="2453164"/>
              <a:ext cx="3053267" cy="578866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AAA6587-9DAB-CD55-9635-4C9DA8D9B24C}"/>
                </a:ext>
              </a:extLst>
            </p:cNvPr>
            <p:cNvSpPr txBox="1"/>
            <p:nvPr/>
          </p:nvSpPr>
          <p:spPr>
            <a:xfrm>
              <a:off x="3593388" y="3333975"/>
              <a:ext cx="6097554" cy="2847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50">
                  <a:solidFill>
                    <a:schemeClr val="accent1"/>
                  </a:solidFill>
                  <a:latin typeface="+mj-lt"/>
                </a:rPr>
                <a:t>Реакция: </a:t>
              </a:r>
              <a:r>
                <a:rPr lang="ru-RU" sz="1050">
                  <a:solidFill>
                    <a:schemeClr val="tx1">
                      <a:lumMod val="50000"/>
                    </a:schemeClr>
                  </a:solidFill>
                </a:rPr>
                <a:t>112*100/194 = </a:t>
              </a:r>
              <a:r>
                <a:rPr lang="ru-RU" sz="1050">
                  <a:solidFill>
                    <a:schemeClr val="accent1"/>
                  </a:solidFill>
                  <a:latin typeface="+mj-lt"/>
                </a:rPr>
                <a:t>60%</a:t>
              </a: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3A065111-E78F-9BBA-2BC9-64E97992FF49}"/>
                </a:ext>
              </a:extLst>
            </p:cNvPr>
            <p:cNvSpPr/>
            <p:nvPr/>
          </p:nvSpPr>
          <p:spPr>
            <a:xfrm>
              <a:off x="3582785" y="2492963"/>
              <a:ext cx="979884" cy="49950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3AA49FCB-1951-2B52-207A-B576A7ECC343}"/>
                </a:ext>
              </a:extLst>
            </p:cNvPr>
            <p:cNvCxnSpPr>
              <a:cxnSpLocks/>
            </p:cNvCxnSpPr>
            <p:nvPr/>
          </p:nvCxnSpPr>
          <p:spPr>
            <a:xfrm>
              <a:off x="4095026" y="2095532"/>
              <a:ext cx="0" cy="362131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4B1823AB-69FD-F10D-0CC3-EC236201BE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88586" y="2095532"/>
              <a:ext cx="1249531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E51A9C9-29E1-C378-388A-1E08CD65E004}"/>
                </a:ext>
              </a:extLst>
            </p:cNvPr>
            <p:cNvSpPr txBox="1"/>
            <p:nvPr/>
          </p:nvSpPr>
          <p:spPr>
            <a:xfrm>
              <a:off x="4868699" y="1976497"/>
              <a:ext cx="3546932" cy="2763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50">
                  <a:solidFill>
                    <a:schemeClr val="accent2"/>
                  </a:solidFill>
                  <a:latin typeface="+mj-lt"/>
                </a:rPr>
                <a:t>Конверсия: </a:t>
              </a:r>
              <a:r>
                <a:rPr lang="ru-RU" sz="1050">
                  <a:solidFill>
                    <a:schemeClr val="tx1">
                      <a:lumMod val="50000"/>
                    </a:schemeClr>
                  </a:solidFill>
                </a:rPr>
                <a:t>30*100/194 </a:t>
              </a:r>
              <a:r>
                <a:rPr lang="ru-RU" sz="1050">
                  <a:solidFill>
                    <a:schemeClr val="accent2"/>
                  </a:solidFill>
                </a:rPr>
                <a:t>= </a:t>
              </a:r>
              <a:r>
                <a:rPr lang="ru-RU" sz="1050">
                  <a:solidFill>
                    <a:schemeClr val="accent2"/>
                  </a:solidFill>
                  <a:latin typeface="+mj-lt"/>
                </a:rPr>
                <a:t>15,5%</a:t>
              </a: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786B3BBF-6166-A1B4-8B4C-60182C3C97B9}"/>
              </a:ext>
            </a:extLst>
          </p:cNvPr>
          <p:cNvGrpSpPr/>
          <p:nvPr/>
        </p:nvGrpSpPr>
        <p:grpSpPr>
          <a:xfrm>
            <a:off x="525890" y="3681658"/>
            <a:ext cx="6377025" cy="2743739"/>
            <a:chOff x="3452253" y="2687996"/>
            <a:chExt cx="8589649" cy="3695729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2CBABBA-834C-3FD6-08F0-C2EADE253288}"/>
                </a:ext>
              </a:extLst>
            </p:cNvPr>
            <p:cNvSpPr txBox="1"/>
            <p:nvPr/>
          </p:nvSpPr>
          <p:spPr>
            <a:xfrm>
              <a:off x="11493297" y="3309307"/>
              <a:ext cx="39987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Geometria Light"/>
                  <a:ea typeface="+mn-ea"/>
                  <a:cs typeface="+mn-cs"/>
                </a:rPr>
                <a:t>200</a:t>
              </a:r>
            </a:p>
          </p:txBody>
        </p:sp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E39D5E85-E42E-8071-11FF-37BD293B688F}"/>
                </a:ext>
              </a:extLst>
            </p:cNvPr>
            <p:cNvGrpSpPr/>
            <p:nvPr/>
          </p:nvGrpSpPr>
          <p:grpSpPr>
            <a:xfrm>
              <a:off x="3452253" y="2687996"/>
              <a:ext cx="8589649" cy="3695729"/>
              <a:chOff x="332414" y="2304207"/>
              <a:chExt cx="8589649" cy="3695729"/>
            </a:xfrm>
          </p:grpSpPr>
          <p:pic>
            <p:nvPicPr>
              <p:cNvPr id="58" name="Рисунок 57">
                <a:extLst>
                  <a:ext uri="{FF2B5EF4-FFF2-40B4-BE49-F238E27FC236}">
                    <a16:creationId xmlns:a16="http://schemas.microsoft.com/office/drawing/2014/main" id="{DC17EF40-9178-DA8F-559D-3E9DBD74CA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838" t="3368" r="1189" b="12242"/>
              <a:stretch/>
            </p:blipFill>
            <p:spPr>
              <a:xfrm>
                <a:off x="332414" y="2304207"/>
                <a:ext cx="8508622" cy="3695729"/>
              </a:xfrm>
              <a:prstGeom prst="rect">
                <a:avLst/>
              </a:prstGeom>
            </p:spPr>
          </p:pic>
          <p:sp>
            <p:nvSpPr>
              <p:cNvPr id="60" name="Прямоугольник 59">
                <a:extLst>
                  <a:ext uri="{FF2B5EF4-FFF2-40B4-BE49-F238E27FC236}">
                    <a16:creationId xmlns:a16="http://schemas.microsoft.com/office/drawing/2014/main" id="{9322BF8B-2888-A5E0-A2AD-D13D647A24B6}"/>
                  </a:ext>
                </a:extLst>
              </p:cNvPr>
              <p:cNvSpPr/>
              <p:nvPr/>
            </p:nvSpPr>
            <p:spPr>
              <a:xfrm>
                <a:off x="2552700" y="3015668"/>
                <a:ext cx="6210299" cy="337139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srgbClr val="F54D2E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metria Light"/>
                  <a:ea typeface="+mn-ea"/>
                  <a:cs typeface="+mn-cs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B7721F61-D22C-BCD2-52E2-1098207869E3}"/>
                  </a:ext>
                </a:extLst>
              </p:cNvPr>
              <p:cNvSpPr txBox="1"/>
              <p:nvPr/>
            </p:nvSpPr>
            <p:spPr>
              <a:xfrm>
                <a:off x="5242213" y="3071183"/>
                <a:ext cx="83127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194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084A428-FD65-5D8D-26B8-098BB54A9838}"/>
                  </a:ext>
                </a:extLst>
              </p:cNvPr>
              <p:cNvSpPr txBox="1"/>
              <p:nvPr/>
            </p:nvSpPr>
            <p:spPr>
              <a:xfrm>
                <a:off x="2288597" y="3078004"/>
                <a:ext cx="29181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63" name="Прямоугольник 62">
                <a:extLst>
                  <a:ext uri="{FF2B5EF4-FFF2-40B4-BE49-F238E27FC236}">
                    <a16:creationId xmlns:a16="http://schemas.microsoft.com/office/drawing/2014/main" id="{66B8F481-F8BB-6479-8132-1802254324C8}"/>
                  </a:ext>
                </a:extLst>
              </p:cNvPr>
              <p:cNvSpPr/>
              <p:nvPr/>
            </p:nvSpPr>
            <p:spPr>
              <a:xfrm>
                <a:off x="5542183" y="4134795"/>
                <a:ext cx="205115" cy="33647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metria Light"/>
                  <a:ea typeface="+mn-ea"/>
                  <a:cs typeface="+mn-cs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9753E4F0-48BE-A860-DBFC-06BEE2A6D4A2}"/>
                  </a:ext>
                </a:extLst>
              </p:cNvPr>
              <p:cNvSpPr txBox="1"/>
              <p:nvPr/>
            </p:nvSpPr>
            <p:spPr>
              <a:xfrm>
                <a:off x="5458096" y="4144007"/>
                <a:ext cx="276614" cy="246221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65" name="Прямоугольник 64">
                <a:extLst>
                  <a:ext uri="{FF2B5EF4-FFF2-40B4-BE49-F238E27FC236}">
                    <a16:creationId xmlns:a16="http://schemas.microsoft.com/office/drawing/2014/main" id="{28725140-423B-0E0B-7E71-53AA293110E0}"/>
                  </a:ext>
                </a:extLst>
              </p:cNvPr>
              <p:cNvSpPr/>
              <p:nvPr/>
            </p:nvSpPr>
            <p:spPr>
              <a:xfrm>
                <a:off x="3343058" y="3383912"/>
                <a:ext cx="4860923" cy="331178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metria Light"/>
                  <a:ea typeface="+mn-ea"/>
                  <a:cs typeface="+mn-cs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D8487D13-1167-377C-F5A1-9308C34207C9}"/>
                  </a:ext>
                </a:extLst>
              </p:cNvPr>
              <p:cNvSpPr txBox="1"/>
              <p:nvPr/>
            </p:nvSpPr>
            <p:spPr>
              <a:xfrm>
                <a:off x="3056136" y="3445061"/>
                <a:ext cx="385863" cy="24622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+mn-ea"/>
                    <a:cs typeface="+mn-cs"/>
                  </a:rPr>
                  <a:t>6</a:t>
                </a:r>
                <a:endParaRPr kumimoji="0" lang="ru-RU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8A0122D-D1BE-050C-FA27-81FCEA101FD9}"/>
                  </a:ext>
                </a:extLst>
              </p:cNvPr>
              <p:cNvSpPr txBox="1"/>
              <p:nvPr/>
            </p:nvSpPr>
            <p:spPr>
              <a:xfrm>
                <a:off x="8203982" y="3445061"/>
                <a:ext cx="7180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Geometria Light"/>
                  <a:ea typeface="+mn-ea"/>
                  <a:cs typeface="+mn-cs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8D1E843-CF30-4441-7D02-32B5C198F207}"/>
                  </a:ext>
                </a:extLst>
              </p:cNvPr>
              <p:cNvSpPr txBox="1"/>
              <p:nvPr/>
            </p:nvSpPr>
            <p:spPr>
              <a:xfrm>
                <a:off x="5612607" y="3700895"/>
                <a:ext cx="23401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6</a:t>
                </a:r>
              </a:p>
            </p:txBody>
          </p:sp>
        </p:grp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88551374-B7E5-09A2-6B4D-B39299CBD098}"/>
                </a:ext>
              </a:extLst>
            </p:cNvPr>
            <p:cNvSpPr/>
            <p:nvPr/>
          </p:nvSpPr>
          <p:spPr>
            <a:xfrm>
              <a:off x="8662022" y="4155701"/>
              <a:ext cx="205115" cy="3364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metria Light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0C96A4-C77C-153C-A634-7571809E2E44}"/>
                </a:ext>
              </a:extLst>
            </p:cNvPr>
            <p:cNvSpPr txBox="1"/>
            <p:nvPr/>
          </p:nvSpPr>
          <p:spPr>
            <a:xfrm>
              <a:off x="8662023" y="4172492"/>
              <a:ext cx="64753" cy="348731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F16790C7-D91B-183C-AAAE-A5223112B390}"/>
                </a:ext>
              </a:extLst>
            </p:cNvPr>
            <p:cNvSpPr/>
            <p:nvPr/>
          </p:nvSpPr>
          <p:spPr>
            <a:xfrm>
              <a:off x="8634832" y="6000741"/>
              <a:ext cx="72403" cy="346944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metria Bold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8873D72F-C112-4DB1-CD39-0B7E692B13B2}"/>
                </a:ext>
              </a:extLst>
            </p:cNvPr>
            <p:cNvSpPr/>
            <p:nvPr/>
          </p:nvSpPr>
          <p:spPr>
            <a:xfrm>
              <a:off x="8634832" y="5635777"/>
              <a:ext cx="72403" cy="346944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metria Bold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FE121D5E-0946-6DC7-7EF3-F1E14E573FF5}"/>
                </a:ext>
              </a:extLst>
            </p:cNvPr>
            <p:cNvSpPr/>
            <p:nvPr/>
          </p:nvSpPr>
          <p:spPr>
            <a:xfrm>
              <a:off x="8702255" y="5265260"/>
              <a:ext cx="72403" cy="332704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metria Bold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7AC323A6-B003-FA67-7E50-CEDDB26688D6}"/>
                </a:ext>
              </a:extLst>
            </p:cNvPr>
            <p:cNvSpPr/>
            <p:nvPr/>
          </p:nvSpPr>
          <p:spPr>
            <a:xfrm>
              <a:off x="8753826" y="4890679"/>
              <a:ext cx="71928" cy="334702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metria Bold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0F0C98B-FF6D-9B36-87E5-E725295F6197}"/>
                </a:ext>
              </a:extLst>
            </p:cNvPr>
            <p:cNvSpPr txBox="1"/>
            <p:nvPr/>
          </p:nvSpPr>
          <p:spPr>
            <a:xfrm flipH="1">
              <a:off x="8491939" y="3833268"/>
              <a:ext cx="565439" cy="3487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11</a:t>
              </a:r>
              <a:endPara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8311CB33-EEA2-6D60-3E8A-41E48B07C1CD}"/>
              </a:ext>
            </a:extLst>
          </p:cNvPr>
          <p:cNvSpPr txBox="1"/>
          <p:nvPr/>
        </p:nvSpPr>
        <p:spPr>
          <a:xfrm>
            <a:off x="7587993" y="5591416"/>
            <a:ext cx="3846528" cy="10884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>
                <a:solidFill>
                  <a:schemeClr val="accent2"/>
                </a:solidFill>
                <a:latin typeface="+mj-lt"/>
              </a:rPr>
              <a:t>Time-to-fill</a:t>
            </a:r>
            <a:r>
              <a:rPr lang="ru-RU">
                <a:solidFill>
                  <a:schemeClr val="accent2"/>
                </a:solidFill>
                <a:latin typeface="+mj-lt"/>
              </a:rPr>
              <a:t>:</a:t>
            </a:r>
            <a:r>
              <a:rPr lang="en-US" sz="3200" b="1">
                <a:solidFill>
                  <a:srgbClr val="F54D2E"/>
                </a:solidFill>
              </a:rPr>
              <a:t> </a:t>
            </a:r>
            <a:r>
              <a:rPr lang="ru-RU" sz="2500" b="1">
                <a:solidFill>
                  <a:srgbClr val="F54D2E"/>
                </a:solidFill>
                <a:latin typeface="+mj-lt"/>
              </a:rPr>
              <a:t>37</a:t>
            </a:r>
            <a:r>
              <a:rPr lang="en-US" sz="2500" b="1">
                <a:solidFill>
                  <a:srgbClr val="F54D2E"/>
                </a:solidFill>
                <a:latin typeface="+mj-lt"/>
              </a:rPr>
              <a:t> </a:t>
            </a:r>
            <a:r>
              <a:rPr lang="ru-RU" b="1"/>
              <a:t>дней </a:t>
            </a:r>
            <a:r>
              <a:rPr lang="ru-RU" b="1" err="1"/>
              <a:t>vs</a:t>
            </a:r>
            <a:r>
              <a:rPr lang="ru-RU" b="1"/>
              <a:t> </a:t>
            </a:r>
            <a:r>
              <a:rPr lang="ru-RU" sz="2500" b="1">
                <a:solidFill>
                  <a:srgbClr val="F54D2E"/>
                </a:solidFill>
                <a:latin typeface="+mj-lt"/>
              </a:rPr>
              <a:t>102</a:t>
            </a:r>
          </a:p>
          <a:p>
            <a:pPr algn="ctr"/>
            <a:r>
              <a:rPr lang="ru-RU">
                <a:solidFill>
                  <a:schemeClr val="accent2"/>
                </a:solidFill>
                <a:latin typeface="+mj-lt"/>
              </a:rPr>
              <a:t>Экономия</a:t>
            </a:r>
            <a:r>
              <a:rPr lang="ru-RU" sz="3200">
                <a:solidFill>
                  <a:schemeClr val="accent2"/>
                </a:solidFill>
                <a:ea typeface="+mn-lt"/>
                <a:cs typeface="+mn-lt"/>
              </a:rPr>
              <a:t>  </a:t>
            </a:r>
            <a:r>
              <a:rPr lang="ru-RU">
                <a:solidFill>
                  <a:schemeClr val="accent2"/>
                </a:solidFill>
                <a:latin typeface="+mj-lt"/>
              </a:rPr>
              <a:t>ресурса ~ </a:t>
            </a:r>
            <a:r>
              <a:rPr lang="ru-RU">
                <a:solidFill>
                  <a:srgbClr val="F54D2E"/>
                </a:solidFill>
                <a:latin typeface="+mj-lt"/>
              </a:rPr>
              <a:t>65 </a:t>
            </a:r>
            <a:r>
              <a:rPr lang="ru-RU">
                <a:solidFill>
                  <a:schemeClr val="accent2"/>
                </a:solidFill>
                <a:latin typeface="+mj-lt"/>
              </a:rPr>
              <a:t>дней</a:t>
            </a:r>
          </a:p>
        </p:txBody>
      </p:sp>
    </p:spTree>
    <p:extLst>
      <p:ext uri="{BB962C8B-B14F-4D97-AF65-F5344CB8AC3E}">
        <p14:creationId xmlns:p14="http://schemas.microsoft.com/office/powerpoint/2010/main" val="417180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71D4807-FE1D-AA26-866C-6E826F02B1DF}"/>
              </a:ext>
            </a:extLst>
          </p:cNvPr>
          <p:cNvSpPr/>
          <p:nvPr/>
        </p:nvSpPr>
        <p:spPr>
          <a:xfrm>
            <a:off x="7607300" y="0"/>
            <a:ext cx="45847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C7DE60-A6A3-9FDD-CD15-FD52B2DE8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10" y="356877"/>
            <a:ext cx="6763384" cy="1003571"/>
          </a:xfrm>
        </p:spPr>
        <p:txBody>
          <a:bodyPr>
            <a:normAutofit/>
          </a:bodyPr>
          <a:lstStyle/>
          <a:p>
            <a:r>
              <a:rPr lang="ru-RU" sz="4000" b="1">
                <a:ea typeface="+mn-ea"/>
                <a:cs typeface="+mn-cs"/>
              </a:rPr>
              <a:t>Рекомендации и выводы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353D27-061C-A917-2723-28F769E64EA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77199" y="345764"/>
            <a:ext cx="3872345" cy="6064242"/>
          </a:xfrm>
        </p:spPr>
        <p:txBody>
          <a:bodyPr>
            <a:noAutofit/>
          </a:bodyPr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2000">
                <a:solidFill>
                  <a:schemeClr val="bg1"/>
                </a:solidFill>
              </a:rPr>
              <a:t>Формировать кадровый резерв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2000">
                <a:solidFill>
                  <a:schemeClr val="bg1"/>
                </a:solidFill>
              </a:rPr>
              <a:t>Следить за индексацией заработных плат на рынке труда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2000">
                <a:solidFill>
                  <a:schemeClr val="bg1"/>
                </a:solidFill>
              </a:rPr>
              <a:t>«Продавать» вакансию </a:t>
            </a:r>
            <a:br>
              <a:rPr lang="ru-RU" sz="2000">
                <a:solidFill>
                  <a:schemeClr val="bg1"/>
                </a:solidFill>
              </a:rPr>
            </a:br>
            <a:r>
              <a:rPr lang="ru-RU" sz="2000">
                <a:solidFill>
                  <a:schemeClr val="bg1"/>
                </a:solidFill>
              </a:rPr>
              <a:t>и личность линейного руководителя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2000">
                <a:solidFill>
                  <a:schemeClr val="bg1"/>
                </a:solidFill>
              </a:rPr>
              <a:t>Давать возможность профессионального развития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2000">
                <a:solidFill>
                  <a:schemeClr val="bg1"/>
                </a:solidFill>
              </a:rPr>
              <a:t>Работать над привлекательностью </a:t>
            </a:r>
            <a:br>
              <a:rPr lang="ru-RU" sz="2000">
                <a:solidFill>
                  <a:schemeClr val="bg1"/>
                </a:solidFill>
              </a:rPr>
            </a:br>
            <a:r>
              <a:rPr lang="ru-RU" sz="2000">
                <a:solidFill>
                  <a:schemeClr val="bg1"/>
                </a:solidFill>
              </a:rPr>
              <a:t>и узнаваемостью бренда работодателя 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2000">
                <a:solidFill>
                  <a:schemeClr val="bg1"/>
                </a:solidFill>
              </a:rPr>
              <a:t>Сокращать этапы подбора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2000">
                <a:solidFill>
                  <a:schemeClr val="bg1"/>
                </a:solidFill>
              </a:rPr>
              <a:t>Автоматизировать бизнес-процессов закупок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326D79-2800-54E7-37F3-2F4A92C63E30}"/>
              </a:ext>
            </a:extLst>
          </p:cNvPr>
          <p:cNvSpPr txBox="1"/>
          <p:nvPr/>
        </p:nvSpPr>
        <p:spPr>
          <a:xfrm>
            <a:off x="532767" y="4500575"/>
            <a:ext cx="6839584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>
                <a:solidFill>
                  <a:schemeClr val="tx2"/>
                </a:solidFill>
                <a:latin typeface="+mj-lt"/>
              </a:rPr>
              <a:t>Как создать эффективный и HR-бренд закупщика?</a:t>
            </a:r>
          </a:p>
          <a:p>
            <a:pPr marL="0" indent="0">
              <a:buNone/>
            </a:pPr>
            <a:r>
              <a:rPr lang="ru-RU" sz="2000"/>
              <a:t>Мыслить нестандартно, адаптивно подойти к решению задач, помогать бизнесу принять правильное решение, лидировать и реализовывать проекты, выступать в роли центра экспертизы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5E8478-7F22-1034-D2C6-46F119E601E5}"/>
              </a:ext>
            </a:extLst>
          </p:cNvPr>
          <p:cNvSpPr txBox="1"/>
          <p:nvPr/>
        </p:nvSpPr>
        <p:spPr>
          <a:xfrm>
            <a:off x="561110" y="1611154"/>
            <a:ext cx="6763384" cy="196977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buNone/>
            </a:pPr>
            <a:r>
              <a:rPr lang="ru-RU" sz="2200" dirty="0">
                <a:solidFill>
                  <a:schemeClr val="tx2"/>
                </a:solidFill>
                <a:latin typeface="+mj-lt"/>
              </a:rPr>
              <a:t>Как добиться, чтобы профессия закупщика стала более престижной, чем профессия доставщика пиццы? </a:t>
            </a:r>
            <a:endParaRPr lang="ru-RU" dirty="0">
              <a:solidFill>
                <a:schemeClr val="tx2"/>
              </a:solidFill>
              <a:latin typeface="+mj-lt"/>
            </a:endParaRPr>
          </a:p>
          <a:p>
            <a:pPr marL="0" indent="0">
              <a:buNone/>
            </a:pPr>
            <a:r>
              <a:rPr lang="ru-RU" sz="2000" dirty="0"/>
              <a:t>Создать внутреннюю ценность функции закупок, повысить продуктивность роли в компании, уметь работать кросс функционально в бизнес партнерстве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051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Специальное оформление">
  <a:themeElements>
    <a:clrScheme name="Другая 1">
      <a:dk1>
        <a:srgbClr val="595959"/>
      </a:dk1>
      <a:lt1>
        <a:srgbClr val="FFFFFF"/>
      </a:lt1>
      <a:dk2>
        <a:srgbClr val="F54D2E"/>
      </a:dk2>
      <a:lt2>
        <a:srgbClr val="FFFFFF"/>
      </a:lt2>
      <a:accent1>
        <a:srgbClr val="F54D2E"/>
      </a:accent1>
      <a:accent2>
        <a:srgbClr val="2C3D4F"/>
      </a:accent2>
      <a:accent3>
        <a:srgbClr val="F77158"/>
      </a:accent3>
      <a:accent4>
        <a:srgbClr val="566472"/>
      </a:accent4>
      <a:accent5>
        <a:srgbClr val="7F7F7F"/>
      </a:accent5>
      <a:accent6>
        <a:srgbClr val="FFFFFF"/>
      </a:accent6>
      <a:hlink>
        <a:srgbClr val="2C3D4F"/>
      </a:hlink>
      <a:folHlink>
        <a:srgbClr val="F54D2E"/>
      </a:folHlink>
    </a:clrScheme>
    <a:fontScheme name="Другая 1">
      <a:majorFont>
        <a:latin typeface="Geometria Bold"/>
        <a:ea typeface=""/>
        <a:cs typeface=""/>
      </a:majorFont>
      <a:minorFont>
        <a:latin typeface="Geometri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Специальное оформление">
  <a:themeElements>
    <a:clrScheme name="Другая 1">
      <a:dk1>
        <a:srgbClr val="595959"/>
      </a:dk1>
      <a:lt1>
        <a:srgbClr val="FFFFFF"/>
      </a:lt1>
      <a:dk2>
        <a:srgbClr val="F54D2E"/>
      </a:dk2>
      <a:lt2>
        <a:srgbClr val="FFFFFF"/>
      </a:lt2>
      <a:accent1>
        <a:srgbClr val="F54D2E"/>
      </a:accent1>
      <a:accent2>
        <a:srgbClr val="2C3D4F"/>
      </a:accent2>
      <a:accent3>
        <a:srgbClr val="F77158"/>
      </a:accent3>
      <a:accent4>
        <a:srgbClr val="566472"/>
      </a:accent4>
      <a:accent5>
        <a:srgbClr val="7F7F7F"/>
      </a:accent5>
      <a:accent6>
        <a:srgbClr val="FFFFFF"/>
      </a:accent6>
      <a:hlink>
        <a:srgbClr val="2C3D4F"/>
      </a:hlink>
      <a:folHlink>
        <a:srgbClr val="F54D2E"/>
      </a:folHlink>
    </a:clrScheme>
    <a:fontScheme name="Другая 2">
      <a:majorFont>
        <a:latin typeface="Geometria Bold"/>
        <a:ea typeface=""/>
        <a:cs typeface=""/>
      </a:majorFont>
      <a:minorFont>
        <a:latin typeface="Geometri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NCOR">
  <a:themeElements>
    <a:clrScheme name="ANCOR">
      <a:dk1>
        <a:srgbClr val="595959"/>
      </a:dk1>
      <a:lt1>
        <a:srgbClr val="FFFFFF"/>
      </a:lt1>
      <a:dk2>
        <a:srgbClr val="F54D2E"/>
      </a:dk2>
      <a:lt2>
        <a:srgbClr val="FFFFFF"/>
      </a:lt2>
      <a:accent1>
        <a:srgbClr val="F54D2E"/>
      </a:accent1>
      <a:accent2>
        <a:srgbClr val="2C3D4F"/>
      </a:accent2>
      <a:accent3>
        <a:srgbClr val="F77158"/>
      </a:accent3>
      <a:accent4>
        <a:srgbClr val="566472"/>
      </a:accent4>
      <a:accent5>
        <a:srgbClr val="7F7F7F"/>
      </a:accent5>
      <a:accent6>
        <a:srgbClr val="FFFFFF"/>
      </a:accent6>
      <a:hlink>
        <a:srgbClr val="2C3D4F"/>
      </a:hlink>
      <a:folHlink>
        <a:srgbClr val="F54D2E"/>
      </a:folHlink>
    </a:clrScheme>
    <a:fontScheme name="Другая 4">
      <a:majorFont>
        <a:latin typeface="Geometria Bold"/>
        <a:ea typeface=""/>
        <a:cs typeface=""/>
      </a:majorFont>
      <a:minorFont>
        <a:latin typeface="Geometria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COR" id="{F8113376-452D-4AB1-87C7-DAA6778012CA}" vid="{D419EBEC-87A4-40AE-96DF-A5B00EE280AA}"/>
    </a:ext>
  </a:extLst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Тема Office">
  <a:themeElements>
    <a:clrScheme name="ANCOR">
      <a:dk1>
        <a:srgbClr val="595959"/>
      </a:dk1>
      <a:lt1>
        <a:srgbClr val="FFFFFF"/>
      </a:lt1>
      <a:dk2>
        <a:srgbClr val="F54D2E"/>
      </a:dk2>
      <a:lt2>
        <a:srgbClr val="FFFFFF"/>
      </a:lt2>
      <a:accent1>
        <a:srgbClr val="F54D2E"/>
      </a:accent1>
      <a:accent2>
        <a:srgbClr val="2C3D4F"/>
      </a:accent2>
      <a:accent3>
        <a:srgbClr val="F77158"/>
      </a:accent3>
      <a:accent4>
        <a:srgbClr val="566472"/>
      </a:accent4>
      <a:accent5>
        <a:srgbClr val="7F7F7F"/>
      </a:accent5>
      <a:accent6>
        <a:srgbClr val="FFFFFF"/>
      </a:accent6>
      <a:hlink>
        <a:srgbClr val="2C3D4F"/>
      </a:hlink>
      <a:folHlink>
        <a:srgbClr val="F54D2E"/>
      </a:folHlink>
    </a:clrScheme>
    <a:fontScheme name="Другая 4">
      <a:majorFont>
        <a:latin typeface="Geometria Bold"/>
        <a:ea typeface=""/>
        <a:cs typeface=""/>
      </a:majorFont>
      <a:minorFont>
        <a:latin typeface="Geometria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ANCOR">
  <a:themeElements>
    <a:clrScheme name="ANCOR">
      <a:dk1>
        <a:srgbClr val="595959"/>
      </a:dk1>
      <a:lt1>
        <a:srgbClr val="FFFFFF"/>
      </a:lt1>
      <a:dk2>
        <a:srgbClr val="F54D2E"/>
      </a:dk2>
      <a:lt2>
        <a:srgbClr val="FFFFFF"/>
      </a:lt2>
      <a:accent1>
        <a:srgbClr val="F54D2E"/>
      </a:accent1>
      <a:accent2>
        <a:srgbClr val="2C3D4F"/>
      </a:accent2>
      <a:accent3>
        <a:srgbClr val="F77158"/>
      </a:accent3>
      <a:accent4>
        <a:srgbClr val="566472"/>
      </a:accent4>
      <a:accent5>
        <a:srgbClr val="7F7F7F"/>
      </a:accent5>
      <a:accent6>
        <a:srgbClr val="FFFFFF"/>
      </a:accent6>
      <a:hlink>
        <a:srgbClr val="2C3D4F"/>
      </a:hlink>
      <a:folHlink>
        <a:srgbClr val="F54D2E"/>
      </a:folHlink>
    </a:clrScheme>
    <a:fontScheme name="Другая 4">
      <a:majorFont>
        <a:latin typeface="Geometria Bold"/>
        <a:ea typeface=""/>
        <a:cs typeface=""/>
      </a:majorFont>
      <a:minorFont>
        <a:latin typeface="Geometria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COR" id="{F8113376-452D-4AB1-87C7-DAA6778012CA}" vid="{D419EBEC-87A4-40AE-96DF-A5B00EE280A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7efc3b9-17e7-4195-b6a4-ad484d14849e" xsi:nil="true"/>
    <lcf76f155ced4ddcb4097134ff3c332f xmlns="5887f867-6e33-4b69-ad68-ae2de4dbad20">
      <Terms xmlns="http://schemas.microsoft.com/office/infopath/2007/PartnerControls"/>
    </lcf76f155ced4ddcb4097134ff3c332f>
    <_x041f__x0440__x0435__x0432__x044c__x044e_ xmlns="5887f867-6e33-4b69-ad68-ae2de4dbad20">
      <Url xsi:nil="true"/>
      <Description xsi:nil="true"/>
    </_x041f__x0440__x0435__x0432__x044c__x044e_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7CA5826E87944FA0D1DD1D4C64A2E9" ma:contentTypeVersion="25" ma:contentTypeDescription="Create a new document." ma:contentTypeScope="" ma:versionID="6c43edb6c5c6aafd25bc7873ad3f7c80">
  <xsd:schema xmlns:xsd="http://www.w3.org/2001/XMLSchema" xmlns:xs="http://www.w3.org/2001/XMLSchema" xmlns:p="http://schemas.microsoft.com/office/2006/metadata/properties" xmlns:ns2="5887f867-6e33-4b69-ad68-ae2de4dbad20" xmlns:ns3="27efc3b9-17e7-4195-b6a4-ad484d14849e" targetNamespace="http://schemas.microsoft.com/office/2006/metadata/properties" ma:root="true" ma:fieldsID="a1ab4ed41a205dde18cb0adf5e77cf68" ns2:_="" ns3:_="">
    <xsd:import namespace="5887f867-6e33-4b69-ad68-ae2de4dbad20"/>
    <xsd:import namespace="27efc3b9-17e7-4195-b6a4-ad484d1484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_x041f__x0440__x0435__x0432__x044c__x044e_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87f867-6e33-4b69-ad68-ae2de4dbad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9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3" nillable="true" ma:displayName="Location" ma:description="" ma:internalName="MediaServiceLocation" ma:readOnly="true">
      <xsd:simpleType>
        <xsd:restriction base="dms:Text"/>
      </xsd:simpleType>
    </xsd:element>
    <xsd:element name="_x041f__x0440__x0435__x0432__x044c__x044e_" ma:index="14" nillable="true" ma:displayName="Превью" ma:format="Image" ma:internalName="_x041f__x0440__x0435__x0432__x044c__x044e_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LengthInSeconds" ma:index="15" nillable="true" ma:displayName="MediaLengthInSeconds" ma:description="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5235128e-9273-4243-9e18-92e931e3a9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efc3b9-17e7-4195-b6a4-ad484d14849e" elementFormDefault="qualified">
    <xsd:import namespace="http://schemas.microsoft.com/office/2006/documentManagement/types"/>
    <xsd:import namespace="http://schemas.microsoft.com/office/infopath/2007/PartnerControls"/>
    <xsd:element name="SharedWithUsers" ma:index="7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09ce697a-bcde-49ef-a902-f970fae44896}" ma:internalName="TaxCatchAll" ma:showField="CatchAllData" ma:web="27efc3b9-17e7-4195-b6a4-ad484d1484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57EC0D-9202-4A82-B395-D4BD15DFE931}">
  <ds:schemaRefs>
    <ds:schemaRef ds:uri="http://purl.org/dc/elements/1.1/"/>
    <ds:schemaRef ds:uri="5887f867-6e33-4b69-ad68-ae2de4dbad20"/>
    <ds:schemaRef ds:uri="http://purl.org/dc/dcmitype/"/>
    <ds:schemaRef ds:uri="http://purl.org/dc/terms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27efc3b9-17e7-4195-b6a4-ad484d14849e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3F38D78-C028-4266-BA24-47BA8ABDF8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EC263F-09D1-444E-BE6A-AF3CE9D24362}">
  <ds:schemaRefs>
    <ds:schemaRef ds:uri="27efc3b9-17e7-4195-b6a4-ad484d14849e"/>
    <ds:schemaRef ds:uri="5887f867-6e33-4b69-ad68-ae2de4dbad2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949</Words>
  <Application>Microsoft Office PowerPoint</Application>
  <PresentationFormat>Широкоэкранный</PresentationFormat>
  <Paragraphs>128</Paragraphs>
  <Slides>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9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Geometria</vt:lpstr>
      <vt:lpstr>Geometria Bold</vt:lpstr>
      <vt:lpstr>Geometria Light</vt:lpstr>
      <vt:lpstr>GEOMETRIA-MEDIUM</vt:lpstr>
      <vt:lpstr>Wingdings</vt:lpstr>
      <vt:lpstr>1_Специальное оформление</vt:lpstr>
      <vt:lpstr>3_Специальное оформление</vt:lpstr>
      <vt:lpstr>ANCOR</vt:lpstr>
      <vt:lpstr>4_Тема Office</vt:lpstr>
      <vt:lpstr>1_Тема Office</vt:lpstr>
      <vt:lpstr>1_ANCOR</vt:lpstr>
      <vt:lpstr>Что делать  на дефицитном рынке труда специалистов по закупкам?</vt:lpstr>
      <vt:lpstr>Презентация PowerPoint</vt:lpstr>
      <vt:lpstr>Презентация PowerPoint</vt:lpstr>
      <vt:lpstr>Факторы, влияющие на кадровый дефицит специалистов по закупкам </vt:lpstr>
      <vt:lpstr> Инструменты поиска </vt:lpstr>
      <vt:lpstr>Презентация PowerPoint</vt:lpstr>
      <vt:lpstr>Презентация PowerPoint</vt:lpstr>
      <vt:lpstr>Презентация PowerPoint</vt:lpstr>
      <vt:lpstr>Рекомендации и выводы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КЕЙС ТЕМА ВЫСТУПЛЕНИЯ</dc:title>
  <dc:creator>Stepan Ra</dc:creator>
  <cp:lastModifiedBy>Erygina Yuliya</cp:lastModifiedBy>
  <cp:revision>5</cp:revision>
  <dcterms:created xsi:type="dcterms:W3CDTF">2023-04-05T10:55:18Z</dcterms:created>
  <dcterms:modified xsi:type="dcterms:W3CDTF">2024-12-18T11:29:43Z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0x010100AC7CA5826E87944FA0D1DD1D4C64A2E9</vt:lpwstr>
  </property>
  <property fmtid="{D5CDD505-2E9C-101B-9397-08002B2CF9AE}" pid="3" name="MediaServiceImageTags">
    <vt:lpwstr/>
  </property>
</Properties>
</file>